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6" r:id="rId7"/>
    <p:sldId id="260" r:id="rId8"/>
    <p:sldId id="262" r:id="rId9"/>
    <p:sldId id="265" r:id="rId10"/>
    <p:sldId id="264" r:id="rId11"/>
    <p:sldId id="263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/>
              <a:t>Затраченное</a:t>
            </a:r>
            <a:r>
              <a:rPr lang="ru-RU" baseline="0" dirty="0"/>
              <a:t> время</a:t>
            </a: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Экономия времени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Лист1!$A$2:$A$3</c:f>
              <c:strCache>
                <c:ptCount val="2"/>
                <c:pt idx="0">
                  <c:v>Покупка в магазине</c:v>
                </c:pt>
                <c:pt idx="1">
                  <c:v>Покупка в приложении</c:v>
                </c:pt>
              </c:strCache>
            </c:str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75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CB-4962-8FEC-5CE0A31BC61C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cap="all" baseline="0" dirty="0">
                <a:solidFill>
                  <a:schemeClr val="tx1"/>
                </a:solidFill>
              </a:rPr>
              <a:t>Стоимость товара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Затраченные деньги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Лист1!$A$2:$A$3</c:f>
              <c:strCache>
                <c:ptCount val="2"/>
                <c:pt idx="0">
                  <c:v>В магазине</c:v>
                </c:pt>
                <c:pt idx="1">
                  <c:v>В приложении</c:v>
                </c:pt>
              </c:strCache>
            </c:str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90A-437F-99F8-6AEEE59E552D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07260C-F86E-4ACE-89F8-8DB45C0EDA3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C3AEE7BB-81BA-4F55-A96D-59756D4FE65D}">
      <dgm:prSet phldrT="[Текст]"/>
      <dgm:spPr/>
      <dgm:t>
        <a:bodyPr/>
        <a:lstStyle/>
        <a:p>
          <a:r>
            <a:rPr lang="ru-RU" dirty="0"/>
            <a:t>Экран входа</a:t>
          </a:r>
        </a:p>
      </dgm:t>
    </dgm:pt>
    <dgm:pt modelId="{1141A71B-D74C-4030-9E9F-269EACB13761}" type="parTrans" cxnId="{A7EF71BB-A55E-47EE-95E1-8FE8C0EE6556}">
      <dgm:prSet/>
      <dgm:spPr/>
      <dgm:t>
        <a:bodyPr/>
        <a:lstStyle/>
        <a:p>
          <a:endParaRPr lang="ru-RU"/>
        </a:p>
      </dgm:t>
    </dgm:pt>
    <dgm:pt modelId="{59F4C0C3-197C-4ACE-9FA4-41AA47512FD0}" type="sibTrans" cxnId="{A7EF71BB-A55E-47EE-95E1-8FE8C0EE6556}">
      <dgm:prSet/>
      <dgm:spPr/>
      <dgm:t>
        <a:bodyPr/>
        <a:lstStyle/>
        <a:p>
          <a:endParaRPr lang="ru-RU"/>
        </a:p>
      </dgm:t>
    </dgm:pt>
    <dgm:pt modelId="{9E5E1BD1-D6A2-4C36-8CB3-5AB62974C39E}" type="asst">
      <dgm:prSet phldrT="[Текст]"/>
      <dgm:spPr/>
      <dgm:t>
        <a:bodyPr/>
        <a:lstStyle/>
        <a:p>
          <a:r>
            <a:rPr lang="ru-RU" dirty="0"/>
            <a:t>Приветствие</a:t>
          </a:r>
        </a:p>
      </dgm:t>
    </dgm:pt>
    <dgm:pt modelId="{90F22447-C336-4648-B4DC-A700E11B05BB}" type="parTrans" cxnId="{3FFA312E-4729-4422-BAC1-E5CEE14C667E}">
      <dgm:prSet/>
      <dgm:spPr/>
      <dgm:t>
        <a:bodyPr/>
        <a:lstStyle/>
        <a:p>
          <a:endParaRPr lang="ru-RU"/>
        </a:p>
      </dgm:t>
    </dgm:pt>
    <dgm:pt modelId="{C293C2F4-6323-4FEE-A3AE-BA31A8FCA43A}" type="sibTrans" cxnId="{3FFA312E-4729-4422-BAC1-E5CEE14C667E}">
      <dgm:prSet/>
      <dgm:spPr/>
      <dgm:t>
        <a:bodyPr/>
        <a:lstStyle/>
        <a:p>
          <a:endParaRPr lang="ru-RU"/>
        </a:p>
      </dgm:t>
    </dgm:pt>
    <dgm:pt modelId="{228115CC-59B9-429A-A868-E930319F4850}">
      <dgm:prSet phldrT="[Текст]"/>
      <dgm:spPr/>
      <dgm:t>
        <a:bodyPr/>
        <a:lstStyle/>
        <a:p>
          <a:r>
            <a:rPr lang="ru-RU" dirty="0"/>
            <a:t>Главная</a:t>
          </a:r>
        </a:p>
      </dgm:t>
    </dgm:pt>
    <dgm:pt modelId="{CC2643C0-4645-4B8B-93C5-799DDD859B82}" type="parTrans" cxnId="{733DAA25-7BC7-493D-B705-7902D0F4C6F1}">
      <dgm:prSet/>
      <dgm:spPr/>
      <dgm:t>
        <a:bodyPr/>
        <a:lstStyle/>
        <a:p>
          <a:endParaRPr lang="ru-RU"/>
        </a:p>
      </dgm:t>
    </dgm:pt>
    <dgm:pt modelId="{8359533F-F496-4EC8-A79F-CA8F666F7A8A}" type="sibTrans" cxnId="{733DAA25-7BC7-493D-B705-7902D0F4C6F1}">
      <dgm:prSet/>
      <dgm:spPr/>
      <dgm:t>
        <a:bodyPr/>
        <a:lstStyle/>
        <a:p>
          <a:endParaRPr lang="ru-RU"/>
        </a:p>
      </dgm:t>
    </dgm:pt>
    <dgm:pt modelId="{01BF19C8-173E-40AB-A177-C04A5470FEDD}">
      <dgm:prSet phldrT="[Текст]"/>
      <dgm:spPr/>
      <dgm:t>
        <a:bodyPr/>
        <a:lstStyle/>
        <a:p>
          <a:r>
            <a:rPr lang="ru-RU" dirty="0"/>
            <a:t>Категории</a:t>
          </a:r>
        </a:p>
      </dgm:t>
    </dgm:pt>
    <dgm:pt modelId="{B291295A-ABA9-4CB8-BA0F-1CD4DC316D48}" type="parTrans" cxnId="{DF7724F7-260B-4196-9BDA-5937F7DA2535}">
      <dgm:prSet/>
      <dgm:spPr/>
      <dgm:t>
        <a:bodyPr/>
        <a:lstStyle/>
        <a:p>
          <a:endParaRPr lang="ru-RU"/>
        </a:p>
      </dgm:t>
    </dgm:pt>
    <dgm:pt modelId="{50D2278A-5104-4511-9648-792F313928C5}" type="sibTrans" cxnId="{DF7724F7-260B-4196-9BDA-5937F7DA2535}">
      <dgm:prSet/>
      <dgm:spPr/>
      <dgm:t>
        <a:bodyPr/>
        <a:lstStyle/>
        <a:p>
          <a:endParaRPr lang="ru-RU"/>
        </a:p>
      </dgm:t>
    </dgm:pt>
    <dgm:pt modelId="{20B3EF8A-EF24-4579-835D-64856B2A384A}">
      <dgm:prSet phldrT="[Текст]"/>
      <dgm:spPr/>
      <dgm:t>
        <a:bodyPr/>
        <a:lstStyle/>
        <a:p>
          <a:r>
            <a:rPr lang="ru-RU" dirty="0"/>
            <a:t>Профиль</a:t>
          </a:r>
        </a:p>
      </dgm:t>
    </dgm:pt>
    <dgm:pt modelId="{AE5512E2-7DA3-4612-A2EF-0D86C9E09BCB}" type="parTrans" cxnId="{279C4F41-378E-4CD1-B867-8BC2522C816C}">
      <dgm:prSet/>
      <dgm:spPr/>
      <dgm:t>
        <a:bodyPr/>
        <a:lstStyle/>
        <a:p>
          <a:endParaRPr lang="ru-RU"/>
        </a:p>
      </dgm:t>
    </dgm:pt>
    <dgm:pt modelId="{12731D8A-351F-443F-BEFA-1905664D4AC4}" type="sibTrans" cxnId="{279C4F41-378E-4CD1-B867-8BC2522C816C}">
      <dgm:prSet/>
      <dgm:spPr/>
      <dgm:t>
        <a:bodyPr/>
        <a:lstStyle/>
        <a:p>
          <a:endParaRPr lang="ru-RU"/>
        </a:p>
      </dgm:t>
    </dgm:pt>
    <dgm:pt modelId="{195AB83F-5929-4B45-8A8D-060E62C726FD}" type="asst">
      <dgm:prSet phldrT="[Текст]"/>
      <dgm:spPr/>
      <dgm:t>
        <a:bodyPr/>
        <a:lstStyle/>
        <a:p>
          <a:r>
            <a:rPr lang="ru-RU" dirty="0"/>
            <a:t>Регистрация</a:t>
          </a:r>
        </a:p>
      </dgm:t>
    </dgm:pt>
    <dgm:pt modelId="{613A069E-17CC-4167-84C9-D34EEE0572C0}" type="parTrans" cxnId="{136F724E-15BC-4DD4-BCBA-D404CF6AF958}">
      <dgm:prSet/>
      <dgm:spPr/>
      <dgm:t>
        <a:bodyPr/>
        <a:lstStyle/>
        <a:p>
          <a:endParaRPr lang="ru-RU"/>
        </a:p>
      </dgm:t>
    </dgm:pt>
    <dgm:pt modelId="{7F0FA9E9-B4F6-4285-ADB9-351C18C16E23}" type="sibTrans" cxnId="{136F724E-15BC-4DD4-BCBA-D404CF6AF958}">
      <dgm:prSet/>
      <dgm:spPr/>
      <dgm:t>
        <a:bodyPr/>
        <a:lstStyle/>
        <a:p>
          <a:endParaRPr lang="ru-RU"/>
        </a:p>
      </dgm:t>
    </dgm:pt>
    <dgm:pt modelId="{85D88EAF-5243-4266-8859-9C152C39AA31}">
      <dgm:prSet phldrT="[Текст]"/>
      <dgm:spPr/>
      <dgm:t>
        <a:bodyPr/>
        <a:lstStyle/>
        <a:p>
          <a:r>
            <a:rPr lang="ru-RU" dirty="0"/>
            <a:t>Избранное</a:t>
          </a:r>
        </a:p>
      </dgm:t>
    </dgm:pt>
    <dgm:pt modelId="{2C74142B-7D68-4605-BD3D-E6311AB46145}" type="parTrans" cxnId="{A7719655-4622-47E0-9EEA-BA5EC06BFC4E}">
      <dgm:prSet/>
      <dgm:spPr/>
      <dgm:t>
        <a:bodyPr/>
        <a:lstStyle/>
        <a:p>
          <a:endParaRPr lang="ru-RU"/>
        </a:p>
      </dgm:t>
    </dgm:pt>
    <dgm:pt modelId="{84330594-45E2-427D-8EF0-C01D5B28BF12}" type="sibTrans" cxnId="{A7719655-4622-47E0-9EEA-BA5EC06BFC4E}">
      <dgm:prSet/>
      <dgm:spPr/>
      <dgm:t>
        <a:bodyPr/>
        <a:lstStyle/>
        <a:p>
          <a:endParaRPr lang="ru-RU"/>
        </a:p>
      </dgm:t>
    </dgm:pt>
    <dgm:pt modelId="{021C2DD1-BC55-428C-9B14-6531DE558C0A}">
      <dgm:prSet phldrT="[Текст]"/>
      <dgm:spPr/>
      <dgm:t>
        <a:bodyPr/>
        <a:lstStyle/>
        <a:p>
          <a:r>
            <a:rPr lang="ru-RU" dirty="0"/>
            <a:t>Корзина</a:t>
          </a:r>
        </a:p>
      </dgm:t>
    </dgm:pt>
    <dgm:pt modelId="{3C59583A-0BE4-4B98-8E44-C8911556801F}" type="parTrans" cxnId="{691CBA58-5CDB-4F82-B5E0-95C0F5E37325}">
      <dgm:prSet/>
      <dgm:spPr/>
      <dgm:t>
        <a:bodyPr/>
        <a:lstStyle/>
        <a:p>
          <a:endParaRPr lang="ru-RU"/>
        </a:p>
      </dgm:t>
    </dgm:pt>
    <dgm:pt modelId="{0141939C-B8FD-4993-85C5-6958A07CA602}" type="sibTrans" cxnId="{691CBA58-5CDB-4F82-B5E0-95C0F5E37325}">
      <dgm:prSet/>
      <dgm:spPr/>
      <dgm:t>
        <a:bodyPr/>
        <a:lstStyle/>
        <a:p>
          <a:endParaRPr lang="ru-RU"/>
        </a:p>
      </dgm:t>
    </dgm:pt>
    <dgm:pt modelId="{074B7452-DE5F-4861-AA10-8F87CCB8E4F0}">
      <dgm:prSet phldrT="[Текст]"/>
      <dgm:spPr/>
      <dgm:t>
        <a:bodyPr/>
        <a:lstStyle/>
        <a:p>
          <a:r>
            <a:rPr lang="ru-RU" dirty="0"/>
            <a:t>Уведомления</a:t>
          </a:r>
        </a:p>
      </dgm:t>
    </dgm:pt>
    <dgm:pt modelId="{12E4DB11-DD61-4ABD-8984-341ABEB637D9}" type="parTrans" cxnId="{E14DD8B3-6592-4A92-AD05-7AD30E239CC8}">
      <dgm:prSet/>
      <dgm:spPr/>
      <dgm:t>
        <a:bodyPr/>
        <a:lstStyle/>
        <a:p>
          <a:endParaRPr lang="ru-RU"/>
        </a:p>
      </dgm:t>
    </dgm:pt>
    <dgm:pt modelId="{8425D221-42A3-4A15-87C0-AAE29FACEF52}" type="sibTrans" cxnId="{E14DD8B3-6592-4A92-AD05-7AD30E239CC8}">
      <dgm:prSet/>
      <dgm:spPr/>
      <dgm:t>
        <a:bodyPr/>
        <a:lstStyle/>
        <a:p>
          <a:endParaRPr lang="ru-RU"/>
        </a:p>
      </dgm:t>
    </dgm:pt>
    <dgm:pt modelId="{1F939065-D72C-45BD-915A-2D1FF9AF8FC4}" type="pres">
      <dgm:prSet presAssocID="{EB07260C-F86E-4ACE-89F8-8DB45C0EDA3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2ED0A4AB-59BA-4A38-AED5-D8950B6E31C5}" type="pres">
      <dgm:prSet presAssocID="{C3AEE7BB-81BA-4F55-A96D-59756D4FE65D}" presName="hierRoot1" presStyleCnt="0">
        <dgm:presLayoutVars>
          <dgm:hierBranch val="init"/>
        </dgm:presLayoutVars>
      </dgm:prSet>
      <dgm:spPr/>
    </dgm:pt>
    <dgm:pt modelId="{13E5BF34-FAB6-4F7E-84A5-10D685A30E60}" type="pres">
      <dgm:prSet presAssocID="{C3AEE7BB-81BA-4F55-A96D-59756D4FE65D}" presName="rootComposite1" presStyleCnt="0"/>
      <dgm:spPr/>
    </dgm:pt>
    <dgm:pt modelId="{AFE7665A-6EC2-4626-945F-1AEEDDB5A2EA}" type="pres">
      <dgm:prSet presAssocID="{C3AEE7BB-81BA-4F55-A96D-59756D4FE65D}" presName="rootText1" presStyleLbl="node0" presStyleIdx="0" presStyleCnt="1" custLinFactX="-137677" custLinFactY="100000" custLinFactNeighborX="-200000" custLinFactNeighborY="192575">
        <dgm:presLayoutVars>
          <dgm:chPref val="3"/>
        </dgm:presLayoutVars>
      </dgm:prSet>
      <dgm:spPr/>
    </dgm:pt>
    <dgm:pt modelId="{8476669D-107D-4A82-960F-2F194B4FC909}" type="pres">
      <dgm:prSet presAssocID="{C3AEE7BB-81BA-4F55-A96D-59756D4FE65D}" presName="rootConnector1" presStyleLbl="node1" presStyleIdx="0" presStyleCnt="0"/>
      <dgm:spPr/>
    </dgm:pt>
    <dgm:pt modelId="{FBF391AB-88AD-4764-9CB3-9F677611D66B}" type="pres">
      <dgm:prSet presAssocID="{C3AEE7BB-81BA-4F55-A96D-59756D4FE65D}" presName="hierChild2" presStyleCnt="0"/>
      <dgm:spPr/>
    </dgm:pt>
    <dgm:pt modelId="{257F2C4B-69F0-4461-B2C4-FF5BCB3D3AB3}" type="pres">
      <dgm:prSet presAssocID="{C3AEE7BB-81BA-4F55-A96D-59756D4FE65D}" presName="hierChild3" presStyleCnt="0"/>
      <dgm:spPr/>
    </dgm:pt>
    <dgm:pt modelId="{C415A783-F69B-47D1-8D1D-6C361FC6ECDA}" type="pres">
      <dgm:prSet presAssocID="{90F22447-C336-4648-B4DC-A700E11B05BB}" presName="Name111" presStyleLbl="parChTrans1D2" presStyleIdx="0" presStyleCnt="2"/>
      <dgm:spPr/>
    </dgm:pt>
    <dgm:pt modelId="{EDADB94C-5C67-4FAA-84B0-A86456F0EBD8}" type="pres">
      <dgm:prSet presAssocID="{9E5E1BD1-D6A2-4C36-8CB3-5AB62974C39E}" presName="hierRoot3" presStyleCnt="0">
        <dgm:presLayoutVars>
          <dgm:hierBranch val="init"/>
        </dgm:presLayoutVars>
      </dgm:prSet>
      <dgm:spPr/>
    </dgm:pt>
    <dgm:pt modelId="{8DF52500-6715-4BA2-AECE-3379102EA641}" type="pres">
      <dgm:prSet presAssocID="{9E5E1BD1-D6A2-4C36-8CB3-5AB62974C39E}" presName="rootComposite3" presStyleCnt="0"/>
      <dgm:spPr/>
    </dgm:pt>
    <dgm:pt modelId="{2DF16EBA-F1F0-4E9D-B43E-913F8E5D4826}" type="pres">
      <dgm:prSet presAssocID="{9E5E1BD1-D6A2-4C36-8CB3-5AB62974C39E}" presName="rootText3" presStyleLbl="asst1" presStyleIdx="0" presStyleCnt="2" custLinFactX="-4049" custLinFactY="84236" custLinFactNeighborX="-100000" custLinFactNeighborY="100000">
        <dgm:presLayoutVars>
          <dgm:chPref val="3"/>
        </dgm:presLayoutVars>
      </dgm:prSet>
      <dgm:spPr/>
    </dgm:pt>
    <dgm:pt modelId="{A192924A-163D-4CBC-B868-0E124139F9E0}" type="pres">
      <dgm:prSet presAssocID="{9E5E1BD1-D6A2-4C36-8CB3-5AB62974C39E}" presName="rootConnector3" presStyleLbl="asst1" presStyleIdx="0" presStyleCnt="2"/>
      <dgm:spPr/>
    </dgm:pt>
    <dgm:pt modelId="{4D5BB315-08D9-4782-B90C-D45C0AD75529}" type="pres">
      <dgm:prSet presAssocID="{9E5E1BD1-D6A2-4C36-8CB3-5AB62974C39E}" presName="hierChild6" presStyleCnt="0"/>
      <dgm:spPr/>
    </dgm:pt>
    <dgm:pt modelId="{F3CCAA83-AC18-4322-ACD7-D29413BB4F85}" type="pres">
      <dgm:prSet presAssocID="{CC2643C0-4645-4B8B-93C5-799DDD859B82}" presName="Name37" presStyleLbl="parChTrans1D3" presStyleIdx="0" presStyleCnt="1"/>
      <dgm:spPr/>
    </dgm:pt>
    <dgm:pt modelId="{159ED88B-830A-46D8-A345-2A903DCF0C33}" type="pres">
      <dgm:prSet presAssocID="{228115CC-59B9-429A-A868-E930319F4850}" presName="hierRoot2" presStyleCnt="0">
        <dgm:presLayoutVars>
          <dgm:hierBranch val="init"/>
        </dgm:presLayoutVars>
      </dgm:prSet>
      <dgm:spPr/>
    </dgm:pt>
    <dgm:pt modelId="{BFC00319-FF8A-4D8D-9ADB-44EB6A9FBE7E}" type="pres">
      <dgm:prSet presAssocID="{228115CC-59B9-429A-A868-E930319F4850}" presName="rootComposite" presStyleCnt="0"/>
      <dgm:spPr/>
    </dgm:pt>
    <dgm:pt modelId="{9B3FADEF-D5C6-4564-B54E-C8720A731331}" type="pres">
      <dgm:prSet presAssocID="{228115CC-59B9-429A-A868-E930319F4850}" presName="rootText" presStyleLbl="node3" presStyleIdx="0" presStyleCnt="1" custLinFactNeighborX="64046" custLinFactNeighborY="44497">
        <dgm:presLayoutVars>
          <dgm:chPref val="3"/>
        </dgm:presLayoutVars>
      </dgm:prSet>
      <dgm:spPr/>
    </dgm:pt>
    <dgm:pt modelId="{5BA9066D-FAEF-4C57-B36A-C8BFF4906E11}" type="pres">
      <dgm:prSet presAssocID="{228115CC-59B9-429A-A868-E930319F4850}" presName="rootConnector" presStyleLbl="node3" presStyleIdx="0" presStyleCnt="1"/>
      <dgm:spPr/>
    </dgm:pt>
    <dgm:pt modelId="{89DB1128-614B-4A07-98DF-5369C7166227}" type="pres">
      <dgm:prSet presAssocID="{228115CC-59B9-429A-A868-E930319F4850}" presName="hierChild4" presStyleCnt="0"/>
      <dgm:spPr/>
    </dgm:pt>
    <dgm:pt modelId="{03117F26-7DF0-4092-BAEC-DD31C8433BB1}" type="pres">
      <dgm:prSet presAssocID="{B291295A-ABA9-4CB8-BA0F-1CD4DC316D48}" presName="Name37" presStyleLbl="parChTrans1D4" presStyleIdx="0" presStyleCnt="5"/>
      <dgm:spPr/>
    </dgm:pt>
    <dgm:pt modelId="{560D6ED7-13E2-4A2C-A4C9-35EB5544EAFD}" type="pres">
      <dgm:prSet presAssocID="{01BF19C8-173E-40AB-A177-C04A5470FEDD}" presName="hierRoot2" presStyleCnt="0">
        <dgm:presLayoutVars>
          <dgm:hierBranch val="init"/>
        </dgm:presLayoutVars>
      </dgm:prSet>
      <dgm:spPr/>
    </dgm:pt>
    <dgm:pt modelId="{A7DA47CA-967D-44EE-8EF5-98E0CC43DD0D}" type="pres">
      <dgm:prSet presAssocID="{01BF19C8-173E-40AB-A177-C04A5470FEDD}" presName="rootComposite" presStyleCnt="0"/>
      <dgm:spPr/>
    </dgm:pt>
    <dgm:pt modelId="{3D938E7A-54CB-4BB2-807B-17AC29321955}" type="pres">
      <dgm:prSet presAssocID="{01BF19C8-173E-40AB-A177-C04A5470FEDD}" presName="rootText" presStyleLbl="node4" presStyleIdx="0" presStyleCnt="5" custLinFactX="9274" custLinFactY="-159222" custLinFactNeighborX="100000" custLinFactNeighborY="-200000">
        <dgm:presLayoutVars>
          <dgm:chPref val="3"/>
        </dgm:presLayoutVars>
      </dgm:prSet>
      <dgm:spPr/>
    </dgm:pt>
    <dgm:pt modelId="{3F147988-B468-43E7-A7F9-B96F4F8B3E9C}" type="pres">
      <dgm:prSet presAssocID="{01BF19C8-173E-40AB-A177-C04A5470FEDD}" presName="rootConnector" presStyleLbl="node4" presStyleIdx="0" presStyleCnt="5"/>
      <dgm:spPr/>
    </dgm:pt>
    <dgm:pt modelId="{2EAB8340-A2FB-44EC-BE86-38C54A9373ED}" type="pres">
      <dgm:prSet presAssocID="{01BF19C8-173E-40AB-A177-C04A5470FEDD}" presName="hierChild4" presStyleCnt="0"/>
      <dgm:spPr/>
    </dgm:pt>
    <dgm:pt modelId="{258B1C8F-A36B-4296-8006-EA7A1660CE9F}" type="pres">
      <dgm:prSet presAssocID="{01BF19C8-173E-40AB-A177-C04A5470FEDD}" presName="hierChild5" presStyleCnt="0"/>
      <dgm:spPr/>
    </dgm:pt>
    <dgm:pt modelId="{2CB886B8-E7AD-413B-81EF-0F231A97553A}" type="pres">
      <dgm:prSet presAssocID="{AE5512E2-7DA3-4612-A2EF-0D86C9E09BCB}" presName="Name37" presStyleLbl="parChTrans1D4" presStyleIdx="1" presStyleCnt="5"/>
      <dgm:spPr/>
    </dgm:pt>
    <dgm:pt modelId="{E39553C8-01AA-4EF4-9940-05CA1342ED05}" type="pres">
      <dgm:prSet presAssocID="{20B3EF8A-EF24-4579-835D-64856B2A384A}" presName="hierRoot2" presStyleCnt="0">
        <dgm:presLayoutVars>
          <dgm:hierBranch val="init"/>
        </dgm:presLayoutVars>
      </dgm:prSet>
      <dgm:spPr/>
    </dgm:pt>
    <dgm:pt modelId="{790EC496-9672-4C72-B24C-405B95F7002A}" type="pres">
      <dgm:prSet presAssocID="{20B3EF8A-EF24-4579-835D-64856B2A384A}" presName="rootComposite" presStyleCnt="0"/>
      <dgm:spPr/>
    </dgm:pt>
    <dgm:pt modelId="{2AFA9F7E-564F-4C87-BBF3-F9E592C54F4E}" type="pres">
      <dgm:prSet presAssocID="{20B3EF8A-EF24-4579-835D-64856B2A384A}" presName="rootText" presStyleLbl="node4" presStyleIdx="1" presStyleCnt="5" custLinFactNeighborX="85681" custLinFactNeighborY="22976">
        <dgm:presLayoutVars>
          <dgm:chPref val="3"/>
        </dgm:presLayoutVars>
      </dgm:prSet>
      <dgm:spPr/>
    </dgm:pt>
    <dgm:pt modelId="{A9765A25-A594-4C8F-A754-77A3488ABE9B}" type="pres">
      <dgm:prSet presAssocID="{20B3EF8A-EF24-4579-835D-64856B2A384A}" presName="rootConnector" presStyleLbl="node4" presStyleIdx="1" presStyleCnt="5"/>
      <dgm:spPr/>
    </dgm:pt>
    <dgm:pt modelId="{78ADE458-005B-409D-9B45-DD5CE055454F}" type="pres">
      <dgm:prSet presAssocID="{20B3EF8A-EF24-4579-835D-64856B2A384A}" presName="hierChild4" presStyleCnt="0"/>
      <dgm:spPr/>
    </dgm:pt>
    <dgm:pt modelId="{0D24B2A2-2B57-452C-9009-44CA7AB64F98}" type="pres">
      <dgm:prSet presAssocID="{20B3EF8A-EF24-4579-835D-64856B2A384A}" presName="hierChild5" presStyleCnt="0"/>
      <dgm:spPr/>
    </dgm:pt>
    <dgm:pt modelId="{67831881-EB0C-4D89-BBC9-651B22F1C84C}" type="pres">
      <dgm:prSet presAssocID="{2C74142B-7D68-4605-BD3D-E6311AB46145}" presName="Name37" presStyleLbl="parChTrans1D4" presStyleIdx="2" presStyleCnt="5"/>
      <dgm:spPr/>
    </dgm:pt>
    <dgm:pt modelId="{29038B66-6383-492E-AF9F-82966A7FB541}" type="pres">
      <dgm:prSet presAssocID="{85D88EAF-5243-4266-8859-9C152C39AA31}" presName="hierRoot2" presStyleCnt="0">
        <dgm:presLayoutVars>
          <dgm:hierBranch val="init"/>
        </dgm:presLayoutVars>
      </dgm:prSet>
      <dgm:spPr/>
    </dgm:pt>
    <dgm:pt modelId="{E20D5902-A40F-463F-B280-8B407F9E09A4}" type="pres">
      <dgm:prSet presAssocID="{85D88EAF-5243-4266-8859-9C152C39AA31}" presName="rootComposite" presStyleCnt="0"/>
      <dgm:spPr/>
    </dgm:pt>
    <dgm:pt modelId="{42C0DD38-8695-447B-889D-BCFF315255FF}" type="pres">
      <dgm:prSet presAssocID="{85D88EAF-5243-4266-8859-9C152C39AA31}" presName="rootText" presStyleLbl="node4" presStyleIdx="2" presStyleCnt="5" custLinFactX="100000" custLinFactY="-226959" custLinFactNeighborX="134787" custLinFactNeighborY="-300000">
        <dgm:presLayoutVars>
          <dgm:chPref val="3"/>
        </dgm:presLayoutVars>
      </dgm:prSet>
      <dgm:spPr/>
    </dgm:pt>
    <dgm:pt modelId="{D6D12E27-88E4-4CB1-9D50-FFBC72429299}" type="pres">
      <dgm:prSet presAssocID="{85D88EAF-5243-4266-8859-9C152C39AA31}" presName="rootConnector" presStyleLbl="node4" presStyleIdx="2" presStyleCnt="5"/>
      <dgm:spPr/>
    </dgm:pt>
    <dgm:pt modelId="{660C5C61-A3C5-4973-BB3A-3EF8692979AC}" type="pres">
      <dgm:prSet presAssocID="{85D88EAF-5243-4266-8859-9C152C39AA31}" presName="hierChild4" presStyleCnt="0"/>
      <dgm:spPr/>
    </dgm:pt>
    <dgm:pt modelId="{28B459C8-FF98-4B81-A0B7-4913EF144098}" type="pres">
      <dgm:prSet presAssocID="{85D88EAF-5243-4266-8859-9C152C39AA31}" presName="hierChild5" presStyleCnt="0"/>
      <dgm:spPr/>
    </dgm:pt>
    <dgm:pt modelId="{F8BCD929-73F8-4F03-A8AA-D29B93B41323}" type="pres">
      <dgm:prSet presAssocID="{3C59583A-0BE4-4B98-8E44-C8911556801F}" presName="Name37" presStyleLbl="parChTrans1D4" presStyleIdx="3" presStyleCnt="5"/>
      <dgm:spPr/>
    </dgm:pt>
    <dgm:pt modelId="{2458697A-39BD-455F-8A32-FDE53CD1E74F}" type="pres">
      <dgm:prSet presAssocID="{021C2DD1-BC55-428C-9B14-6531DE558C0A}" presName="hierRoot2" presStyleCnt="0">
        <dgm:presLayoutVars>
          <dgm:hierBranch val="init"/>
        </dgm:presLayoutVars>
      </dgm:prSet>
      <dgm:spPr/>
    </dgm:pt>
    <dgm:pt modelId="{D9ACCE1F-E076-4374-966D-1506A3364419}" type="pres">
      <dgm:prSet presAssocID="{021C2DD1-BC55-428C-9B14-6531DE558C0A}" presName="rootComposite" presStyleCnt="0"/>
      <dgm:spPr/>
    </dgm:pt>
    <dgm:pt modelId="{966151B3-4234-4D8A-85D7-E57AD94B4B8B}" type="pres">
      <dgm:prSet presAssocID="{021C2DD1-BC55-428C-9B14-6531DE558C0A}" presName="rootText" presStyleLbl="node4" presStyleIdx="3" presStyleCnt="5" custLinFactX="100000" custLinFactY="-226959" custLinFactNeighborX="134787" custLinFactNeighborY="-300000">
        <dgm:presLayoutVars>
          <dgm:chPref val="3"/>
        </dgm:presLayoutVars>
      </dgm:prSet>
      <dgm:spPr/>
    </dgm:pt>
    <dgm:pt modelId="{E0A5E438-C7DD-49C4-938E-05CC4A76AEA3}" type="pres">
      <dgm:prSet presAssocID="{021C2DD1-BC55-428C-9B14-6531DE558C0A}" presName="rootConnector" presStyleLbl="node4" presStyleIdx="3" presStyleCnt="5"/>
      <dgm:spPr/>
    </dgm:pt>
    <dgm:pt modelId="{5297F13D-A0B6-4E15-8742-489E6AD2C967}" type="pres">
      <dgm:prSet presAssocID="{021C2DD1-BC55-428C-9B14-6531DE558C0A}" presName="hierChild4" presStyleCnt="0"/>
      <dgm:spPr/>
    </dgm:pt>
    <dgm:pt modelId="{AE01BB73-C12D-439D-A14D-BDF4258C5FC1}" type="pres">
      <dgm:prSet presAssocID="{021C2DD1-BC55-428C-9B14-6531DE558C0A}" presName="hierChild5" presStyleCnt="0"/>
      <dgm:spPr/>
    </dgm:pt>
    <dgm:pt modelId="{96F9EC2E-03E8-44CF-A280-DBE367437842}" type="pres">
      <dgm:prSet presAssocID="{12E4DB11-DD61-4ABD-8984-341ABEB637D9}" presName="Name37" presStyleLbl="parChTrans1D4" presStyleIdx="4" presStyleCnt="5"/>
      <dgm:spPr/>
    </dgm:pt>
    <dgm:pt modelId="{71671BF7-C50E-4E22-AC73-895A9E33400F}" type="pres">
      <dgm:prSet presAssocID="{074B7452-DE5F-4861-AA10-8F87CCB8E4F0}" presName="hierRoot2" presStyleCnt="0">
        <dgm:presLayoutVars>
          <dgm:hierBranch val="init"/>
        </dgm:presLayoutVars>
      </dgm:prSet>
      <dgm:spPr/>
    </dgm:pt>
    <dgm:pt modelId="{A256A8DF-A98E-44B6-83F2-855A828AE4AD}" type="pres">
      <dgm:prSet presAssocID="{074B7452-DE5F-4861-AA10-8F87CCB8E4F0}" presName="rootComposite" presStyleCnt="0"/>
      <dgm:spPr/>
    </dgm:pt>
    <dgm:pt modelId="{BA732927-1CFE-4677-9F41-A3D87A6BAB7A}" type="pres">
      <dgm:prSet presAssocID="{074B7452-DE5F-4861-AA10-8F87CCB8E4F0}" presName="rootText" presStyleLbl="node4" presStyleIdx="4" presStyleCnt="5" custLinFactX="100000" custLinFactY="-226959" custLinFactNeighborX="134787" custLinFactNeighborY="-300000">
        <dgm:presLayoutVars>
          <dgm:chPref val="3"/>
        </dgm:presLayoutVars>
      </dgm:prSet>
      <dgm:spPr/>
    </dgm:pt>
    <dgm:pt modelId="{0693A282-D8BE-4609-B419-29693CCA2105}" type="pres">
      <dgm:prSet presAssocID="{074B7452-DE5F-4861-AA10-8F87CCB8E4F0}" presName="rootConnector" presStyleLbl="node4" presStyleIdx="4" presStyleCnt="5"/>
      <dgm:spPr/>
    </dgm:pt>
    <dgm:pt modelId="{BAF62D1D-3DB5-4010-91EF-14D9EC424183}" type="pres">
      <dgm:prSet presAssocID="{074B7452-DE5F-4861-AA10-8F87CCB8E4F0}" presName="hierChild4" presStyleCnt="0"/>
      <dgm:spPr/>
    </dgm:pt>
    <dgm:pt modelId="{27360778-4521-4722-8A26-47FF4D82850B}" type="pres">
      <dgm:prSet presAssocID="{074B7452-DE5F-4861-AA10-8F87CCB8E4F0}" presName="hierChild5" presStyleCnt="0"/>
      <dgm:spPr/>
    </dgm:pt>
    <dgm:pt modelId="{4E7C778E-FCF1-4A4A-BF74-33FC83BD98FC}" type="pres">
      <dgm:prSet presAssocID="{228115CC-59B9-429A-A868-E930319F4850}" presName="hierChild5" presStyleCnt="0"/>
      <dgm:spPr/>
    </dgm:pt>
    <dgm:pt modelId="{2D055447-006B-4FF5-815A-BF4D47DF9028}" type="pres">
      <dgm:prSet presAssocID="{9E5E1BD1-D6A2-4C36-8CB3-5AB62974C39E}" presName="hierChild7" presStyleCnt="0"/>
      <dgm:spPr/>
    </dgm:pt>
    <dgm:pt modelId="{319E7A7E-7DFB-4DC5-934E-CDEBDC728D16}" type="pres">
      <dgm:prSet presAssocID="{613A069E-17CC-4167-84C9-D34EEE0572C0}" presName="Name111" presStyleLbl="parChTrans1D2" presStyleIdx="1" presStyleCnt="2"/>
      <dgm:spPr/>
    </dgm:pt>
    <dgm:pt modelId="{827CC40B-51F1-464B-97A9-CC4A4D603DEB}" type="pres">
      <dgm:prSet presAssocID="{195AB83F-5929-4B45-8A8D-060E62C726FD}" presName="hierRoot3" presStyleCnt="0">
        <dgm:presLayoutVars>
          <dgm:hierBranch val="init"/>
        </dgm:presLayoutVars>
      </dgm:prSet>
      <dgm:spPr/>
    </dgm:pt>
    <dgm:pt modelId="{868B18E2-1C2A-4E96-A057-BCFAB9743018}" type="pres">
      <dgm:prSet presAssocID="{195AB83F-5929-4B45-8A8D-060E62C726FD}" presName="rootComposite3" presStyleCnt="0"/>
      <dgm:spPr/>
    </dgm:pt>
    <dgm:pt modelId="{DEF2B5B2-A4A7-4EB3-B24F-A25ED2FDBD14}" type="pres">
      <dgm:prSet presAssocID="{195AB83F-5929-4B45-8A8D-060E62C726FD}" presName="rootText3" presStyleLbl="asst1" presStyleIdx="1" presStyleCnt="2" custLinFactX="-100000" custLinFactNeighborX="-146458" custLinFactNeighborY="-39143">
        <dgm:presLayoutVars>
          <dgm:chPref val="3"/>
        </dgm:presLayoutVars>
      </dgm:prSet>
      <dgm:spPr/>
    </dgm:pt>
    <dgm:pt modelId="{AC7131E0-7FF5-4A0C-8AD7-A9E51DB2C24C}" type="pres">
      <dgm:prSet presAssocID="{195AB83F-5929-4B45-8A8D-060E62C726FD}" presName="rootConnector3" presStyleLbl="asst1" presStyleIdx="1" presStyleCnt="2"/>
      <dgm:spPr/>
    </dgm:pt>
    <dgm:pt modelId="{E3ED9BEF-81C5-4DB2-A4B0-F4A3D9272FEE}" type="pres">
      <dgm:prSet presAssocID="{195AB83F-5929-4B45-8A8D-060E62C726FD}" presName="hierChild6" presStyleCnt="0"/>
      <dgm:spPr/>
    </dgm:pt>
    <dgm:pt modelId="{849F8353-0899-4065-A15F-721F1589C28F}" type="pres">
      <dgm:prSet presAssocID="{195AB83F-5929-4B45-8A8D-060E62C726FD}" presName="hierChild7" presStyleCnt="0"/>
      <dgm:spPr/>
    </dgm:pt>
  </dgm:ptLst>
  <dgm:cxnLst>
    <dgm:cxn modelId="{8013A807-9277-41D4-855E-B2A7E0458B20}" type="presOf" srcId="{20B3EF8A-EF24-4579-835D-64856B2A384A}" destId="{2AFA9F7E-564F-4C87-BBF3-F9E592C54F4E}" srcOrd="0" destOrd="0" presId="urn:microsoft.com/office/officeart/2005/8/layout/orgChart1"/>
    <dgm:cxn modelId="{DB9B0319-74DF-45EE-B8AC-ED269936C86B}" type="presOf" srcId="{9E5E1BD1-D6A2-4C36-8CB3-5AB62974C39E}" destId="{2DF16EBA-F1F0-4E9D-B43E-913F8E5D4826}" srcOrd="0" destOrd="0" presId="urn:microsoft.com/office/officeart/2005/8/layout/orgChart1"/>
    <dgm:cxn modelId="{6E081720-3F0C-4A79-BDB5-3039C2C16EA1}" type="presOf" srcId="{01BF19C8-173E-40AB-A177-C04A5470FEDD}" destId="{3D938E7A-54CB-4BB2-807B-17AC29321955}" srcOrd="0" destOrd="0" presId="urn:microsoft.com/office/officeart/2005/8/layout/orgChart1"/>
    <dgm:cxn modelId="{503F3120-AD08-47A0-98D5-15A3E941AFDC}" type="presOf" srcId="{074B7452-DE5F-4861-AA10-8F87CCB8E4F0}" destId="{0693A282-D8BE-4609-B419-29693CCA2105}" srcOrd="1" destOrd="0" presId="urn:microsoft.com/office/officeart/2005/8/layout/orgChart1"/>
    <dgm:cxn modelId="{5A69EA21-993E-4989-9AAC-7646DE519806}" type="presOf" srcId="{B291295A-ABA9-4CB8-BA0F-1CD4DC316D48}" destId="{03117F26-7DF0-4092-BAEC-DD31C8433BB1}" srcOrd="0" destOrd="0" presId="urn:microsoft.com/office/officeart/2005/8/layout/orgChart1"/>
    <dgm:cxn modelId="{4D680F22-998B-4F19-83AB-ACC1FB31533E}" type="presOf" srcId="{01BF19C8-173E-40AB-A177-C04A5470FEDD}" destId="{3F147988-B468-43E7-A7F9-B96F4F8B3E9C}" srcOrd="1" destOrd="0" presId="urn:microsoft.com/office/officeart/2005/8/layout/orgChart1"/>
    <dgm:cxn modelId="{733DAA25-7BC7-493D-B705-7902D0F4C6F1}" srcId="{9E5E1BD1-D6A2-4C36-8CB3-5AB62974C39E}" destId="{228115CC-59B9-429A-A868-E930319F4850}" srcOrd="0" destOrd="0" parTransId="{CC2643C0-4645-4B8B-93C5-799DDD859B82}" sibTransId="{8359533F-F496-4EC8-A79F-CA8F666F7A8A}"/>
    <dgm:cxn modelId="{45C8372C-8FF9-4C0B-B731-B85C537FC0AD}" type="presOf" srcId="{12E4DB11-DD61-4ABD-8984-341ABEB637D9}" destId="{96F9EC2E-03E8-44CF-A280-DBE367437842}" srcOrd="0" destOrd="0" presId="urn:microsoft.com/office/officeart/2005/8/layout/orgChart1"/>
    <dgm:cxn modelId="{3FFA312E-4729-4422-BAC1-E5CEE14C667E}" srcId="{C3AEE7BB-81BA-4F55-A96D-59756D4FE65D}" destId="{9E5E1BD1-D6A2-4C36-8CB3-5AB62974C39E}" srcOrd="0" destOrd="0" parTransId="{90F22447-C336-4648-B4DC-A700E11B05BB}" sibTransId="{C293C2F4-6323-4FEE-A3AE-BA31A8FCA43A}"/>
    <dgm:cxn modelId="{011C603A-A757-473A-B424-CD8F07D3BF46}" type="presOf" srcId="{195AB83F-5929-4B45-8A8D-060E62C726FD}" destId="{DEF2B5B2-A4A7-4EB3-B24F-A25ED2FDBD14}" srcOrd="0" destOrd="0" presId="urn:microsoft.com/office/officeart/2005/8/layout/orgChart1"/>
    <dgm:cxn modelId="{F32C155C-3D1C-4B5F-B509-075B27E61C26}" type="presOf" srcId="{195AB83F-5929-4B45-8A8D-060E62C726FD}" destId="{AC7131E0-7FF5-4A0C-8AD7-A9E51DB2C24C}" srcOrd="1" destOrd="0" presId="urn:microsoft.com/office/officeart/2005/8/layout/orgChart1"/>
    <dgm:cxn modelId="{279C4F41-378E-4CD1-B867-8BC2522C816C}" srcId="{228115CC-59B9-429A-A868-E930319F4850}" destId="{20B3EF8A-EF24-4579-835D-64856B2A384A}" srcOrd="1" destOrd="0" parTransId="{AE5512E2-7DA3-4612-A2EF-0D86C9E09BCB}" sibTransId="{12731D8A-351F-443F-BEFA-1905664D4AC4}"/>
    <dgm:cxn modelId="{BF58B542-823E-4322-A9AE-F70067553FC8}" type="presOf" srcId="{CC2643C0-4645-4B8B-93C5-799DDD859B82}" destId="{F3CCAA83-AC18-4322-ACD7-D29413BB4F85}" srcOrd="0" destOrd="0" presId="urn:microsoft.com/office/officeart/2005/8/layout/orgChart1"/>
    <dgm:cxn modelId="{1818FD62-01C4-4101-AC21-97DBBEA41C63}" type="presOf" srcId="{228115CC-59B9-429A-A868-E930319F4850}" destId="{5BA9066D-FAEF-4C57-B36A-C8BFF4906E11}" srcOrd="1" destOrd="0" presId="urn:microsoft.com/office/officeart/2005/8/layout/orgChart1"/>
    <dgm:cxn modelId="{716FAF45-92C8-4632-BAAA-181AEB495156}" type="presOf" srcId="{85D88EAF-5243-4266-8859-9C152C39AA31}" destId="{D6D12E27-88E4-4CB1-9D50-FFBC72429299}" srcOrd="1" destOrd="0" presId="urn:microsoft.com/office/officeart/2005/8/layout/orgChart1"/>
    <dgm:cxn modelId="{136F724E-15BC-4DD4-BCBA-D404CF6AF958}" srcId="{C3AEE7BB-81BA-4F55-A96D-59756D4FE65D}" destId="{195AB83F-5929-4B45-8A8D-060E62C726FD}" srcOrd="1" destOrd="0" parTransId="{613A069E-17CC-4167-84C9-D34EEE0572C0}" sibTransId="{7F0FA9E9-B4F6-4285-ADB9-351C18C16E23}"/>
    <dgm:cxn modelId="{7BD12D50-6CC9-453C-A2B3-2014D4FD5C4A}" type="presOf" srcId="{85D88EAF-5243-4266-8859-9C152C39AA31}" destId="{42C0DD38-8695-447B-889D-BCFF315255FF}" srcOrd="0" destOrd="0" presId="urn:microsoft.com/office/officeart/2005/8/layout/orgChart1"/>
    <dgm:cxn modelId="{A7719655-4622-47E0-9EEA-BA5EC06BFC4E}" srcId="{228115CC-59B9-429A-A868-E930319F4850}" destId="{85D88EAF-5243-4266-8859-9C152C39AA31}" srcOrd="2" destOrd="0" parTransId="{2C74142B-7D68-4605-BD3D-E6311AB46145}" sibTransId="{84330594-45E2-427D-8EF0-C01D5B28BF12}"/>
    <dgm:cxn modelId="{A881DF57-28AB-4D64-A899-274A6D26D3F1}" type="presOf" srcId="{C3AEE7BB-81BA-4F55-A96D-59756D4FE65D}" destId="{AFE7665A-6EC2-4626-945F-1AEEDDB5A2EA}" srcOrd="0" destOrd="0" presId="urn:microsoft.com/office/officeart/2005/8/layout/orgChart1"/>
    <dgm:cxn modelId="{691CBA58-5CDB-4F82-B5E0-95C0F5E37325}" srcId="{228115CC-59B9-429A-A868-E930319F4850}" destId="{021C2DD1-BC55-428C-9B14-6531DE558C0A}" srcOrd="3" destOrd="0" parTransId="{3C59583A-0BE4-4B98-8E44-C8911556801F}" sibTransId="{0141939C-B8FD-4993-85C5-6958A07CA602}"/>
    <dgm:cxn modelId="{B137EB94-8AA7-497E-9B5C-6834FE40DBD5}" type="presOf" srcId="{90F22447-C336-4648-B4DC-A700E11B05BB}" destId="{C415A783-F69B-47D1-8D1D-6C361FC6ECDA}" srcOrd="0" destOrd="0" presId="urn:microsoft.com/office/officeart/2005/8/layout/orgChart1"/>
    <dgm:cxn modelId="{CB84519F-35A9-480E-A8CE-B914588EEA98}" type="presOf" srcId="{AE5512E2-7DA3-4612-A2EF-0D86C9E09BCB}" destId="{2CB886B8-E7AD-413B-81EF-0F231A97553A}" srcOrd="0" destOrd="0" presId="urn:microsoft.com/office/officeart/2005/8/layout/orgChart1"/>
    <dgm:cxn modelId="{E14DD8B3-6592-4A92-AD05-7AD30E239CC8}" srcId="{228115CC-59B9-429A-A868-E930319F4850}" destId="{074B7452-DE5F-4861-AA10-8F87CCB8E4F0}" srcOrd="4" destOrd="0" parTransId="{12E4DB11-DD61-4ABD-8984-341ABEB637D9}" sibTransId="{8425D221-42A3-4A15-87C0-AAE29FACEF52}"/>
    <dgm:cxn modelId="{BA2296B4-0D1A-45AB-A70C-20FE915D6821}" type="presOf" srcId="{20B3EF8A-EF24-4579-835D-64856B2A384A}" destId="{A9765A25-A594-4C8F-A754-77A3488ABE9B}" srcOrd="1" destOrd="0" presId="urn:microsoft.com/office/officeart/2005/8/layout/orgChart1"/>
    <dgm:cxn modelId="{2968AAB7-A042-4384-828A-4F36BE8B35DD}" type="presOf" srcId="{021C2DD1-BC55-428C-9B14-6531DE558C0A}" destId="{E0A5E438-C7DD-49C4-938E-05CC4A76AEA3}" srcOrd="1" destOrd="0" presId="urn:microsoft.com/office/officeart/2005/8/layout/orgChart1"/>
    <dgm:cxn modelId="{A7EF71BB-A55E-47EE-95E1-8FE8C0EE6556}" srcId="{EB07260C-F86E-4ACE-89F8-8DB45C0EDA3B}" destId="{C3AEE7BB-81BA-4F55-A96D-59756D4FE65D}" srcOrd="0" destOrd="0" parTransId="{1141A71B-D74C-4030-9E9F-269EACB13761}" sibTransId="{59F4C0C3-197C-4ACE-9FA4-41AA47512FD0}"/>
    <dgm:cxn modelId="{FC8170BF-C982-4B2F-B0F1-49798C92F8FF}" type="presOf" srcId="{228115CC-59B9-429A-A868-E930319F4850}" destId="{9B3FADEF-D5C6-4564-B54E-C8720A731331}" srcOrd="0" destOrd="0" presId="urn:microsoft.com/office/officeart/2005/8/layout/orgChart1"/>
    <dgm:cxn modelId="{60EBA0C2-5C37-41D2-981F-AFBD7D331A34}" type="presOf" srcId="{3C59583A-0BE4-4B98-8E44-C8911556801F}" destId="{F8BCD929-73F8-4F03-A8AA-D29B93B41323}" srcOrd="0" destOrd="0" presId="urn:microsoft.com/office/officeart/2005/8/layout/orgChart1"/>
    <dgm:cxn modelId="{06390AC4-8012-421D-BF00-4AD812005C1E}" type="presOf" srcId="{613A069E-17CC-4167-84C9-D34EEE0572C0}" destId="{319E7A7E-7DFB-4DC5-934E-CDEBDC728D16}" srcOrd="0" destOrd="0" presId="urn:microsoft.com/office/officeart/2005/8/layout/orgChart1"/>
    <dgm:cxn modelId="{4EA7CDCA-5262-444E-B018-F2090B911001}" type="presOf" srcId="{2C74142B-7D68-4605-BD3D-E6311AB46145}" destId="{67831881-EB0C-4D89-BBC9-651B22F1C84C}" srcOrd="0" destOrd="0" presId="urn:microsoft.com/office/officeart/2005/8/layout/orgChart1"/>
    <dgm:cxn modelId="{7D14E6D9-80CD-445F-89E2-55BD6FDA9C28}" type="presOf" srcId="{EB07260C-F86E-4ACE-89F8-8DB45C0EDA3B}" destId="{1F939065-D72C-45BD-915A-2D1FF9AF8FC4}" srcOrd="0" destOrd="0" presId="urn:microsoft.com/office/officeart/2005/8/layout/orgChart1"/>
    <dgm:cxn modelId="{089D9FDC-4E21-414A-AE37-72A6FF6495A4}" type="presOf" srcId="{021C2DD1-BC55-428C-9B14-6531DE558C0A}" destId="{966151B3-4234-4D8A-85D7-E57AD94B4B8B}" srcOrd="0" destOrd="0" presId="urn:microsoft.com/office/officeart/2005/8/layout/orgChart1"/>
    <dgm:cxn modelId="{313E3CE7-E5C9-4886-9B75-5A1428EDCB4C}" type="presOf" srcId="{9E5E1BD1-D6A2-4C36-8CB3-5AB62974C39E}" destId="{A192924A-163D-4CBC-B868-0E124139F9E0}" srcOrd="1" destOrd="0" presId="urn:microsoft.com/office/officeart/2005/8/layout/orgChart1"/>
    <dgm:cxn modelId="{CFBA9DF4-39B9-46CD-B6AB-3DEA05C355C3}" type="presOf" srcId="{C3AEE7BB-81BA-4F55-A96D-59756D4FE65D}" destId="{8476669D-107D-4A82-960F-2F194B4FC909}" srcOrd="1" destOrd="0" presId="urn:microsoft.com/office/officeart/2005/8/layout/orgChart1"/>
    <dgm:cxn modelId="{44741EF6-BA32-43EE-BA77-64E43291AE50}" type="presOf" srcId="{074B7452-DE5F-4861-AA10-8F87CCB8E4F0}" destId="{BA732927-1CFE-4677-9F41-A3D87A6BAB7A}" srcOrd="0" destOrd="0" presId="urn:microsoft.com/office/officeart/2005/8/layout/orgChart1"/>
    <dgm:cxn modelId="{DF7724F7-260B-4196-9BDA-5937F7DA2535}" srcId="{228115CC-59B9-429A-A868-E930319F4850}" destId="{01BF19C8-173E-40AB-A177-C04A5470FEDD}" srcOrd="0" destOrd="0" parTransId="{B291295A-ABA9-4CB8-BA0F-1CD4DC316D48}" sibTransId="{50D2278A-5104-4511-9648-792F313928C5}"/>
    <dgm:cxn modelId="{729B4773-9DD9-4A99-B8A8-338DD140582A}" type="presParOf" srcId="{1F939065-D72C-45BD-915A-2D1FF9AF8FC4}" destId="{2ED0A4AB-59BA-4A38-AED5-D8950B6E31C5}" srcOrd="0" destOrd="0" presId="urn:microsoft.com/office/officeart/2005/8/layout/orgChart1"/>
    <dgm:cxn modelId="{1945E5A0-B47C-4D98-9F8C-E61C0EC2EFD4}" type="presParOf" srcId="{2ED0A4AB-59BA-4A38-AED5-D8950B6E31C5}" destId="{13E5BF34-FAB6-4F7E-84A5-10D685A30E60}" srcOrd="0" destOrd="0" presId="urn:microsoft.com/office/officeart/2005/8/layout/orgChart1"/>
    <dgm:cxn modelId="{86F514C0-6AC3-44A1-8548-75F59AD8FE97}" type="presParOf" srcId="{13E5BF34-FAB6-4F7E-84A5-10D685A30E60}" destId="{AFE7665A-6EC2-4626-945F-1AEEDDB5A2EA}" srcOrd="0" destOrd="0" presId="urn:microsoft.com/office/officeart/2005/8/layout/orgChart1"/>
    <dgm:cxn modelId="{B3B9AC80-8CDC-40F6-A9A2-69B0994AE386}" type="presParOf" srcId="{13E5BF34-FAB6-4F7E-84A5-10D685A30E60}" destId="{8476669D-107D-4A82-960F-2F194B4FC909}" srcOrd="1" destOrd="0" presId="urn:microsoft.com/office/officeart/2005/8/layout/orgChart1"/>
    <dgm:cxn modelId="{5EBBBD60-7AD2-416A-A418-E18D467F2F48}" type="presParOf" srcId="{2ED0A4AB-59BA-4A38-AED5-D8950B6E31C5}" destId="{FBF391AB-88AD-4764-9CB3-9F677611D66B}" srcOrd="1" destOrd="0" presId="urn:microsoft.com/office/officeart/2005/8/layout/orgChart1"/>
    <dgm:cxn modelId="{47049755-13B1-4C7E-93E3-4B27E1793D5E}" type="presParOf" srcId="{2ED0A4AB-59BA-4A38-AED5-D8950B6E31C5}" destId="{257F2C4B-69F0-4461-B2C4-FF5BCB3D3AB3}" srcOrd="2" destOrd="0" presId="urn:microsoft.com/office/officeart/2005/8/layout/orgChart1"/>
    <dgm:cxn modelId="{0A8A0A0F-4C3A-4F85-B58F-1BC2581418B2}" type="presParOf" srcId="{257F2C4B-69F0-4461-B2C4-FF5BCB3D3AB3}" destId="{C415A783-F69B-47D1-8D1D-6C361FC6ECDA}" srcOrd="0" destOrd="0" presId="urn:microsoft.com/office/officeart/2005/8/layout/orgChart1"/>
    <dgm:cxn modelId="{3F09875B-EBFB-4137-84CE-BA71CC5986A5}" type="presParOf" srcId="{257F2C4B-69F0-4461-B2C4-FF5BCB3D3AB3}" destId="{EDADB94C-5C67-4FAA-84B0-A86456F0EBD8}" srcOrd="1" destOrd="0" presId="urn:microsoft.com/office/officeart/2005/8/layout/orgChart1"/>
    <dgm:cxn modelId="{1D00F9C2-A2B7-4E01-A0A4-FDCAAF6A62DC}" type="presParOf" srcId="{EDADB94C-5C67-4FAA-84B0-A86456F0EBD8}" destId="{8DF52500-6715-4BA2-AECE-3379102EA641}" srcOrd="0" destOrd="0" presId="urn:microsoft.com/office/officeart/2005/8/layout/orgChart1"/>
    <dgm:cxn modelId="{DE26F31E-A510-4997-97E1-3E472A88D558}" type="presParOf" srcId="{8DF52500-6715-4BA2-AECE-3379102EA641}" destId="{2DF16EBA-F1F0-4E9D-B43E-913F8E5D4826}" srcOrd="0" destOrd="0" presId="urn:microsoft.com/office/officeart/2005/8/layout/orgChart1"/>
    <dgm:cxn modelId="{090BE857-E962-4FB5-8901-91D57AFDED07}" type="presParOf" srcId="{8DF52500-6715-4BA2-AECE-3379102EA641}" destId="{A192924A-163D-4CBC-B868-0E124139F9E0}" srcOrd="1" destOrd="0" presId="urn:microsoft.com/office/officeart/2005/8/layout/orgChart1"/>
    <dgm:cxn modelId="{AE5446E3-B190-4485-857A-C707A86E62C0}" type="presParOf" srcId="{EDADB94C-5C67-4FAA-84B0-A86456F0EBD8}" destId="{4D5BB315-08D9-4782-B90C-D45C0AD75529}" srcOrd="1" destOrd="0" presId="urn:microsoft.com/office/officeart/2005/8/layout/orgChart1"/>
    <dgm:cxn modelId="{5C8E99BB-C55E-4279-8546-F86A50C98308}" type="presParOf" srcId="{4D5BB315-08D9-4782-B90C-D45C0AD75529}" destId="{F3CCAA83-AC18-4322-ACD7-D29413BB4F85}" srcOrd="0" destOrd="0" presId="urn:microsoft.com/office/officeart/2005/8/layout/orgChart1"/>
    <dgm:cxn modelId="{34EC52AA-BC10-4EB8-B63A-628BABBACB53}" type="presParOf" srcId="{4D5BB315-08D9-4782-B90C-D45C0AD75529}" destId="{159ED88B-830A-46D8-A345-2A903DCF0C33}" srcOrd="1" destOrd="0" presId="urn:microsoft.com/office/officeart/2005/8/layout/orgChart1"/>
    <dgm:cxn modelId="{D4837277-EFAD-4A8A-9BC4-6293202B59AA}" type="presParOf" srcId="{159ED88B-830A-46D8-A345-2A903DCF0C33}" destId="{BFC00319-FF8A-4D8D-9ADB-44EB6A9FBE7E}" srcOrd="0" destOrd="0" presId="urn:microsoft.com/office/officeart/2005/8/layout/orgChart1"/>
    <dgm:cxn modelId="{9CB1FC03-442D-443F-8E53-E2DFDDC5D6D0}" type="presParOf" srcId="{BFC00319-FF8A-4D8D-9ADB-44EB6A9FBE7E}" destId="{9B3FADEF-D5C6-4564-B54E-C8720A731331}" srcOrd="0" destOrd="0" presId="urn:microsoft.com/office/officeart/2005/8/layout/orgChart1"/>
    <dgm:cxn modelId="{392270B6-67C1-4C1C-A5E6-F6C718BF43C3}" type="presParOf" srcId="{BFC00319-FF8A-4D8D-9ADB-44EB6A9FBE7E}" destId="{5BA9066D-FAEF-4C57-B36A-C8BFF4906E11}" srcOrd="1" destOrd="0" presId="urn:microsoft.com/office/officeart/2005/8/layout/orgChart1"/>
    <dgm:cxn modelId="{AE0DF986-3B1E-4725-897B-6834E67FEBB2}" type="presParOf" srcId="{159ED88B-830A-46D8-A345-2A903DCF0C33}" destId="{89DB1128-614B-4A07-98DF-5369C7166227}" srcOrd="1" destOrd="0" presId="urn:microsoft.com/office/officeart/2005/8/layout/orgChart1"/>
    <dgm:cxn modelId="{547C3E27-3E0E-456B-BBBA-C071E2E98A55}" type="presParOf" srcId="{89DB1128-614B-4A07-98DF-5369C7166227}" destId="{03117F26-7DF0-4092-BAEC-DD31C8433BB1}" srcOrd="0" destOrd="0" presId="urn:microsoft.com/office/officeart/2005/8/layout/orgChart1"/>
    <dgm:cxn modelId="{2A8E26E7-DDF5-4A9D-A17D-918F7AADFE12}" type="presParOf" srcId="{89DB1128-614B-4A07-98DF-5369C7166227}" destId="{560D6ED7-13E2-4A2C-A4C9-35EB5544EAFD}" srcOrd="1" destOrd="0" presId="urn:microsoft.com/office/officeart/2005/8/layout/orgChart1"/>
    <dgm:cxn modelId="{09299E2D-3EFD-4C85-BF12-94132B15DB87}" type="presParOf" srcId="{560D6ED7-13E2-4A2C-A4C9-35EB5544EAFD}" destId="{A7DA47CA-967D-44EE-8EF5-98E0CC43DD0D}" srcOrd="0" destOrd="0" presId="urn:microsoft.com/office/officeart/2005/8/layout/orgChart1"/>
    <dgm:cxn modelId="{99877E39-AAE9-4580-9027-B30FD138739D}" type="presParOf" srcId="{A7DA47CA-967D-44EE-8EF5-98E0CC43DD0D}" destId="{3D938E7A-54CB-4BB2-807B-17AC29321955}" srcOrd="0" destOrd="0" presId="urn:microsoft.com/office/officeart/2005/8/layout/orgChart1"/>
    <dgm:cxn modelId="{763E2A1B-58EF-4E88-91C1-0BACA3FE4BFC}" type="presParOf" srcId="{A7DA47CA-967D-44EE-8EF5-98E0CC43DD0D}" destId="{3F147988-B468-43E7-A7F9-B96F4F8B3E9C}" srcOrd="1" destOrd="0" presId="urn:microsoft.com/office/officeart/2005/8/layout/orgChart1"/>
    <dgm:cxn modelId="{5A1BC22D-9A6C-470B-98B9-326A65ADCBE3}" type="presParOf" srcId="{560D6ED7-13E2-4A2C-A4C9-35EB5544EAFD}" destId="{2EAB8340-A2FB-44EC-BE86-38C54A9373ED}" srcOrd="1" destOrd="0" presId="urn:microsoft.com/office/officeart/2005/8/layout/orgChart1"/>
    <dgm:cxn modelId="{4261C82B-2A40-4BBA-A25E-4156A230EAFE}" type="presParOf" srcId="{560D6ED7-13E2-4A2C-A4C9-35EB5544EAFD}" destId="{258B1C8F-A36B-4296-8006-EA7A1660CE9F}" srcOrd="2" destOrd="0" presId="urn:microsoft.com/office/officeart/2005/8/layout/orgChart1"/>
    <dgm:cxn modelId="{9D8EA63B-064E-4BCE-AD59-4CA67B413DDB}" type="presParOf" srcId="{89DB1128-614B-4A07-98DF-5369C7166227}" destId="{2CB886B8-E7AD-413B-81EF-0F231A97553A}" srcOrd="2" destOrd="0" presId="urn:microsoft.com/office/officeart/2005/8/layout/orgChart1"/>
    <dgm:cxn modelId="{6CE6F4D0-B43D-4E0C-8392-9C8CD400A825}" type="presParOf" srcId="{89DB1128-614B-4A07-98DF-5369C7166227}" destId="{E39553C8-01AA-4EF4-9940-05CA1342ED05}" srcOrd="3" destOrd="0" presId="urn:microsoft.com/office/officeart/2005/8/layout/orgChart1"/>
    <dgm:cxn modelId="{0592AF28-35B7-46EC-ADCF-9EA34DFC8ABD}" type="presParOf" srcId="{E39553C8-01AA-4EF4-9940-05CA1342ED05}" destId="{790EC496-9672-4C72-B24C-405B95F7002A}" srcOrd="0" destOrd="0" presId="urn:microsoft.com/office/officeart/2005/8/layout/orgChart1"/>
    <dgm:cxn modelId="{E81E6B86-A320-47A3-854D-C9A910882B55}" type="presParOf" srcId="{790EC496-9672-4C72-B24C-405B95F7002A}" destId="{2AFA9F7E-564F-4C87-BBF3-F9E592C54F4E}" srcOrd="0" destOrd="0" presId="urn:microsoft.com/office/officeart/2005/8/layout/orgChart1"/>
    <dgm:cxn modelId="{499EE556-B219-409A-BDD6-746276C61C3A}" type="presParOf" srcId="{790EC496-9672-4C72-B24C-405B95F7002A}" destId="{A9765A25-A594-4C8F-A754-77A3488ABE9B}" srcOrd="1" destOrd="0" presId="urn:microsoft.com/office/officeart/2005/8/layout/orgChart1"/>
    <dgm:cxn modelId="{F5D2AD5D-7BA3-401A-B9AE-7C95B2EE1C98}" type="presParOf" srcId="{E39553C8-01AA-4EF4-9940-05CA1342ED05}" destId="{78ADE458-005B-409D-9B45-DD5CE055454F}" srcOrd="1" destOrd="0" presId="urn:microsoft.com/office/officeart/2005/8/layout/orgChart1"/>
    <dgm:cxn modelId="{9633A9F6-4D76-4A82-962A-6413850000DA}" type="presParOf" srcId="{E39553C8-01AA-4EF4-9940-05CA1342ED05}" destId="{0D24B2A2-2B57-452C-9009-44CA7AB64F98}" srcOrd="2" destOrd="0" presId="urn:microsoft.com/office/officeart/2005/8/layout/orgChart1"/>
    <dgm:cxn modelId="{A68DC5C3-659C-48E1-B32E-B37535E17104}" type="presParOf" srcId="{89DB1128-614B-4A07-98DF-5369C7166227}" destId="{67831881-EB0C-4D89-BBC9-651B22F1C84C}" srcOrd="4" destOrd="0" presId="urn:microsoft.com/office/officeart/2005/8/layout/orgChart1"/>
    <dgm:cxn modelId="{9144780D-0183-4D09-812D-3BE7CA0B895C}" type="presParOf" srcId="{89DB1128-614B-4A07-98DF-5369C7166227}" destId="{29038B66-6383-492E-AF9F-82966A7FB541}" srcOrd="5" destOrd="0" presId="urn:microsoft.com/office/officeart/2005/8/layout/orgChart1"/>
    <dgm:cxn modelId="{0E526A19-0DCA-4663-A6BF-93D53045D091}" type="presParOf" srcId="{29038B66-6383-492E-AF9F-82966A7FB541}" destId="{E20D5902-A40F-463F-B280-8B407F9E09A4}" srcOrd="0" destOrd="0" presId="urn:microsoft.com/office/officeart/2005/8/layout/orgChart1"/>
    <dgm:cxn modelId="{A796C911-6204-45F6-B1A4-2BD4BE6927E1}" type="presParOf" srcId="{E20D5902-A40F-463F-B280-8B407F9E09A4}" destId="{42C0DD38-8695-447B-889D-BCFF315255FF}" srcOrd="0" destOrd="0" presId="urn:microsoft.com/office/officeart/2005/8/layout/orgChart1"/>
    <dgm:cxn modelId="{0F266A89-554A-467A-ADF7-7C1679D1A540}" type="presParOf" srcId="{E20D5902-A40F-463F-B280-8B407F9E09A4}" destId="{D6D12E27-88E4-4CB1-9D50-FFBC72429299}" srcOrd="1" destOrd="0" presId="urn:microsoft.com/office/officeart/2005/8/layout/orgChart1"/>
    <dgm:cxn modelId="{C99EE6D7-2147-4004-A300-BB641C57BBBD}" type="presParOf" srcId="{29038B66-6383-492E-AF9F-82966A7FB541}" destId="{660C5C61-A3C5-4973-BB3A-3EF8692979AC}" srcOrd="1" destOrd="0" presId="urn:microsoft.com/office/officeart/2005/8/layout/orgChart1"/>
    <dgm:cxn modelId="{A317FC2C-67D7-432E-8731-862E87A63A77}" type="presParOf" srcId="{29038B66-6383-492E-AF9F-82966A7FB541}" destId="{28B459C8-FF98-4B81-A0B7-4913EF144098}" srcOrd="2" destOrd="0" presId="urn:microsoft.com/office/officeart/2005/8/layout/orgChart1"/>
    <dgm:cxn modelId="{74253106-BD6B-4F9F-8476-79B996C491B5}" type="presParOf" srcId="{89DB1128-614B-4A07-98DF-5369C7166227}" destId="{F8BCD929-73F8-4F03-A8AA-D29B93B41323}" srcOrd="6" destOrd="0" presId="urn:microsoft.com/office/officeart/2005/8/layout/orgChart1"/>
    <dgm:cxn modelId="{2FD57796-4B78-4D68-8C86-345C61AF63E9}" type="presParOf" srcId="{89DB1128-614B-4A07-98DF-5369C7166227}" destId="{2458697A-39BD-455F-8A32-FDE53CD1E74F}" srcOrd="7" destOrd="0" presId="urn:microsoft.com/office/officeart/2005/8/layout/orgChart1"/>
    <dgm:cxn modelId="{CA41B457-A95F-49F7-AF31-1DDFE510903F}" type="presParOf" srcId="{2458697A-39BD-455F-8A32-FDE53CD1E74F}" destId="{D9ACCE1F-E076-4374-966D-1506A3364419}" srcOrd="0" destOrd="0" presId="urn:microsoft.com/office/officeart/2005/8/layout/orgChart1"/>
    <dgm:cxn modelId="{A5893DA5-10A0-49C8-BD21-94B26825B6BD}" type="presParOf" srcId="{D9ACCE1F-E076-4374-966D-1506A3364419}" destId="{966151B3-4234-4D8A-85D7-E57AD94B4B8B}" srcOrd="0" destOrd="0" presId="urn:microsoft.com/office/officeart/2005/8/layout/orgChart1"/>
    <dgm:cxn modelId="{DD19BD6C-7600-43A1-8F64-4DA927791B33}" type="presParOf" srcId="{D9ACCE1F-E076-4374-966D-1506A3364419}" destId="{E0A5E438-C7DD-49C4-938E-05CC4A76AEA3}" srcOrd="1" destOrd="0" presId="urn:microsoft.com/office/officeart/2005/8/layout/orgChart1"/>
    <dgm:cxn modelId="{6F57736D-EB54-494A-96A8-E098A9C81F87}" type="presParOf" srcId="{2458697A-39BD-455F-8A32-FDE53CD1E74F}" destId="{5297F13D-A0B6-4E15-8742-489E6AD2C967}" srcOrd="1" destOrd="0" presId="urn:microsoft.com/office/officeart/2005/8/layout/orgChart1"/>
    <dgm:cxn modelId="{21F812FD-8FF4-4857-A82F-EC5BDFA75305}" type="presParOf" srcId="{2458697A-39BD-455F-8A32-FDE53CD1E74F}" destId="{AE01BB73-C12D-439D-A14D-BDF4258C5FC1}" srcOrd="2" destOrd="0" presId="urn:microsoft.com/office/officeart/2005/8/layout/orgChart1"/>
    <dgm:cxn modelId="{DAFC738B-E3CA-4FAC-BDF7-082E6883C761}" type="presParOf" srcId="{89DB1128-614B-4A07-98DF-5369C7166227}" destId="{96F9EC2E-03E8-44CF-A280-DBE367437842}" srcOrd="8" destOrd="0" presId="urn:microsoft.com/office/officeart/2005/8/layout/orgChart1"/>
    <dgm:cxn modelId="{8710E65F-B9FC-44F5-97E4-CF3939742EF2}" type="presParOf" srcId="{89DB1128-614B-4A07-98DF-5369C7166227}" destId="{71671BF7-C50E-4E22-AC73-895A9E33400F}" srcOrd="9" destOrd="0" presId="urn:microsoft.com/office/officeart/2005/8/layout/orgChart1"/>
    <dgm:cxn modelId="{8EEAA9A1-07C6-40D3-B06B-4079C7C54D34}" type="presParOf" srcId="{71671BF7-C50E-4E22-AC73-895A9E33400F}" destId="{A256A8DF-A98E-44B6-83F2-855A828AE4AD}" srcOrd="0" destOrd="0" presId="urn:microsoft.com/office/officeart/2005/8/layout/orgChart1"/>
    <dgm:cxn modelId="{3108886A-D610-42BD-BDBC-0B0BDF8907E6}" type="presParOf" srcId="{A256A8DF-A98E-44B6-83F2-855A828AE4AD}" destId="{BA732927-1CFE-4677-9F41-A3D87A6BAB7A}" srcOrd="0" destOrd="0" presId="urn:microsoft.com/office/officeart/2005/8/layout/orgChart1"/>
    <dgm:cxn modelId="{D104E580-DE3C-49C2-B878-A3792E50023C}" type="presParOf" srcId="{A256A8DF-A98E-44B6-83F2-855A828AE4AD}" destId="{0693A282-D8BE-4609-B419-29693CCA2105}" srcOrd="1" destOrd="0" presId="urn:microsoft.com/office/officeart/2005/8/layout/orgChart1"/>
    <dgm:cxn modelId="{4F507DE6-5E9F-485A-A628-4C67D087E5F2}" type="presParOf" srcId="{71671BF7-C50E-4E22-AC73-895A9E33400F}" destId="{BAF62D1D-3DB5-4010-91EF-14D9EC424183}" srcOrd="1" destOrd="0" presId="urn:microsoft.com/office/officeart/2005/8/layout/orgChart1"/>
    <dgm:cxn modelId="{DCBE4940-83BC-47A6-B885-6BDE82245EDB}" type="presParOf" srcId="{71671BF7-C50E-4E22-AC73-895A9E33400F}" destId="{27360778-4521-4722-8A26-47FF4D82850B}" srcOrd="2" destOrd="0" presId="urn:microsoft.com/office/officeart/2005/8/layout/orgChart1"/>
    <dgm:cxn modelId="{43DA2CEF-80DE-4B18-81AB-235B55ABA3C3}" type="presParOf" srcId="{159ED88B-830A-46D8-A345-2A903DCF0C33}" destId="{4E7C778E-FCF1-4A4A-BF74-33FC83BD98FC}" srcOrd="2" destOrd="0" presId="urn:microsoft.com/office/officeart/2005/8/layout/orgChart1"/>
    <dgm:cxn modelId="{3D0367E2-25B5-41ED-B846-C5C9758B19B4}" type="presParOf" srcId="{EDADB94C-5C67-4FAA-84B0-A86456F0EBD8}" destId="{2D055447-006B-4FF5-815A-BF4D47DF9028}" srcOrd="2" destOrd="0" presId="urn:microsoft.com/office/officeart/2005/8/layout/orgChart1"/>
    <dgm:cxn modelId="{656F8420-CB22-496C-9C59-12CCC6DD6F22}" type="presParOf" srcId="{257F2C4B-69F0-4461-B2C4-FF5BCB3D3AB3}" destId="{319E7A7E-7DFB-4DC5-934E-CDEBDC728D16}" srcOrd="2" destOrd="0" presId="urn:microsoft.com/office/officeart/2005/8/layout/orgChart1"/>
    <dgm:cxn modelId="{2ECDF812-E8A6-4D21-AF7F-3ABDE5AC7791}" type="presParOf" srcId="{257F2C4B-69F0-4461-B2C4-FF5BCB3D3AB3}" destId="{827CC40B-51F1-464B-97A9-CC4A4D603DEB}" srcOrd="3" destOrd="0" presId="urn:microsoft.com/office/officeart/2005/8/layout/orgChart1"/>
    <dgm:cxn modelId="{5BF0B233-7068-4B86-A9CA-080301CE2DB2}" type="presParOf" srcId="{827CC40B-51F1-464B-97A9-CC4A4D603DEB}" destId="{868B18E2-1C2A-4E96-A057-BCFAB9743018}" srcOrd="0" destOrd="0" presId="urn:microsoft.com/office/officeart/2005/8/layout/orgChart1"/>
    <dgm:cxn modelId="{128A030B-557F-443B-91F3-D895DA386A09}" type="presParOf" srcId="{868B18E2-1C2A-4E96-A057-BCFAB9743018}" destId="{DEF2B5B2-A4A7-4EB3-B24F-A25ED2FDBD14}" srcOrd="0" destOrd="0" presId="urn:microsoft.com/office/officeart/2005/8/layout/orgChart1"/>
    <dgm:cxn modelId="{6C4DF76E-6276-408B-916B-F5929EA99103}" type="presParOf" srcId="{868B18E2-1C2A-4E96-A057-BCFAB9743018}" destId="{AC7131E0-7FF5-4A0C-8AD7-A9E51DB2C24C}" srcOrd="1" destOrd="0" presId="urn:microsoft.com/office/officeart/2005/8/layout/orgChart1"/>
    <dgm:cxn modelId="{3CF898DA-BFA6-44E5-A932-E5B155B2FF6E}" type="presParOf" srcId="{827CC40B-51F1-464B-97A9-CC4A4D603DEB}" destId="{E3ED9BEF-81C5-4DB2-A4B0-F4A3D9272FEE}" srcOrd="1" destOrd="0" presId="urn:microsoft.com/office/officeart/2005/8/layout/orgChart1"/>
    <dgm:cxn modelId="{6D077D90-4C64-4524-A060-FEB9AFE5C9F9}" type="presParOf" srcId="{827CC40B-51F1-464B-97A9-CC4A4D603DEB}" destId="{849F8353-0899-4065-A15F-721F1589C28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E7A7E-7DFB-4DC5-934E-CDEBDC728D16}">
      <dsp:nvSpPr>
        <dsp:cNvPr id="0" name=""/>
        <dsp:cNvSpPr/>
      </dsp:nvSpPr>
      <dsp:spPr>
        <a:xfrm>
          <a:off x="845700" y="758903"/>
          <a:ext cx="1006720" cy="1186252"/>
        </a:xfrm>
        <a:custGeom>
          <a:avLst/>
          <a:gdLst/>
          <a:ahLst/>
          <a:cxnLst/>
          <a:rect l="0" t="0" r="0" b="0"/>
          <a:pathLst>
            <a:path>
              <a:moveTo>
                <a:pt x="0" y="1186252"/>
              </a:moveTo>
              <a:lnTo>
                <a:pt x="1006720" y="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9EC2E-03E8-44CF-A280-DBE367437842}">
      <dsp:nvSpPr>
        <dsp:cNvPr id="0" name=""/>
        <dsp:cNvSpPr/>
      </dsp:nvSpPr>
      <dsp:spPr>
        <a:xfrm>
          <a:off x="3579498" y="2122917"/>
          <a:ext cx="1838291" cy="4381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8163"/>
              </a:lnTo>
              <a:lnTo>
                <a:pt x="1838291" y="438163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BCD929-73F8-4F03-A8AA-D29B93B41323}">
      <dsp:nvSpPr>
        <dsp:cNvPr id="0" name=""/>
        <dsp:cNvSpPr/>
      </dsp:nvSpPr>
      <dsp:spPr>
        <a:xfrm>
          <a:off x="3579498" y="1858388"/>
          <a:ext cx="1838291" cy="264528"/>
        </a:xfrm>
        <a:custGeom>
          <a:avLst/>
          <a:gdLst/>
          <a:ahLst/>
          <a:cxnLst/>
          <a:rect l="0" t="0" r="0" b="0"/>
          <a:pathLst>
            <a:path>
              <a:moveTo>
                <a:pt x="0" y="264528"/>
              </a:moveTo>
              <a:lnTo>
                <a:pt x="1838291" y="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831881-EB0C-4D89-BBC9-651B22F1C84C}">
      <dsp:nvSpPr>
        <dsp:cNvPr id="0" name=""/>
        <dsp:cNvSpPr/>
      </dsp:nvSpPr>
      <dsp:spPr>
        <a:xfrm>
          <a:off x="3579498" y="1155696"/>
          <a:ext cx="1838291" cy="967220"/>
        </a:xfrm>
        <a:custGeom>
          <a:avLst/>
          <a:gdLst/>
          <a:ahLst/>
          <a:cxnLst/>
          <a:rect l="0" t="0" r="0" b="0"/>
          <a:pathLst>
            <a:path>
              <a:moveTo>
                <a:pt x="0" y="967220"/>
              </a:moveTo>
              <a:lnTo>
                <a:pt x="1838291" y="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B886B8-E7AD-413B-81EF-0F231A97553A}">
      <dsp:nvSpPr>
        <dsp:cNvPr id="0" name=""/>
        <dsp:cNvSpPr/>
      </dsp:nvSpPr>
      <dsp:spPr>
        <a:xfrm>
          <a:off x="3579498" y="2122917"/>
          <a:ext cx="362579" cy="10514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1459"/>
              </a:lnTo>
              <a:lnTo>
                <a:pt x="362579" y="1051459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117F26-7DF0-4092-BAEC-DD31C8433BB1}">
      <dsp:nvSpPr>
        <dsp:cNvPr id="0" name=""/>
        <dsp:cNvSpPr/>
      </dsp:nvSpPr>
      <dsp:spPr>
        <a:xfrm>
          <a:off x="3579498" y="580364"/>
          <a:ext cx="596080" cy="1542552"/>
        </a:xfrm>
        <a:custGeom>
          <a:avLst/>
          <a:gdLst/>
          <a:ahLst/>
          <a:cxnLst/>
          <a:rect l="0" t="0" r="0" b="0"/>
          <a:pathLst>
            <a:path>
              <a:moveTo>
                <a:pt x="0" y="1542552"/>
              </a:moveTo>
              <a:lnTo>
                <a:pt x="596080" y="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CCAA83-AC18-4322-ACD7-D29413BB4F85}">
      <dsp:nvSpPr>
        <dsp:cNvPr id="0" name=""/>
        <dsp:cNvSpPr/>
      </dsp:nvSpPr>
      <dsp:spPr>
        <a:xfrm>
          <a:off x="2311733" y="1628063"/>
          <a:ext cx="1663648" cy="483664"/>
        </a:xfrm>
        <a:custGeom>
          <a:avLst/>
          <a:gdLst/>
          <a:ahLst/>
          <a:cxnLst/>
          <a:rect l="0" t="0" r="0" b="0"/>
          <a:pathLst>
            <a:path>
              <a:moveTo>
                <a:pt x="0" y="483664"/>
              </a:moveTo>
              <a:lnTo>
                <a:pt x="1663648" y="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15A783-F69B-47D1-8D1D-6C361FC6ECDA}">
      <dsp:nvSpPr>
        <dsp:cNvPr id="0" name=""/>
        <dsp:cNvSpPr/>
      </dsp:nvSpPr>
      <dsp:spPr>
        <a:xfrm>
          <a:off x="845700" y="1818581"/>
          <a:ext cx="9711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126574"/>
              </a:moveTo>
              <a:lnTo>
                <a:pt x="971179" y="4572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E7665A-6EC2-4626-945F-1AEEDDB5A2EA}">
      <dsp:nvSpPr>
        <dsp:cNvPr id="0" name=""/>
        <dsp:cNvSpPr/>
      </dsp:nvSpPr>
      <dsp:spPr>
        <a:xfrm>
          <a:off x="350846" y="1450302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Экран входа</a:t>
          </a:r>
        </a:p>
      </dsp:txBody>
      <dsp:txXfrm>
        <a:off x="350846" y="1450302"/>
        <a:ext cx="989707" cy="494853"/>
      </dsp:txXfrm>
    </dsp:sp>
    <dsp:sp modelId="{2DF16EBA-F1F0-4E9D-B43E-913F8E5D4826}">
      <dsp:nvSpPr>
        <dsp:cNvPr id="0" name=""/>
        <dsp:cNvSpPr/>
      </dsp:nvSpPr>
      <dsp:spPr>
        <a:xfrm>
          <a:off x="1816880" y="1616875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Приветствие</a:t>
          </a:r>
        </a:p>
      </dsp:txBody>
      <dsp:txXfrm>
        <a:off x="1816880" y="1616875"/>
        <a:ext cx="989707" cy="494853"/>
      </dsp:txXfrm>
    </dsp:sp>
    <dsp:sp modelId="{9B3FADEF-D5C6-4564-B54E-C8720A731331}">
      <dsp:nvSpPr>
        <dsp:cNvPr id="0" name=""/>
        <dsp:cNvSpPr/>
      </dsp:nvSpPr>
      <dsp:spPr>
        <a:xfrm>
          <a:off x="3480528" y="1628063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Главная</a:t>
          </a:r>
        </a:p>
      </dsp:txBody>
      <dsp:txXfrm>
        <a:off x="3480528" y="1628063"/>
        <a:ext cx="989707" cy="494853"/>
      </dsp:txXfrm>
    </dsp:sp>
    <dsp:sp modelId="{3D938E7A-54CB-4BB2-807B-17AC29321955}">
      <dsp:nvSpPr>
        <dsp:cNvPr id="0" name=""/>
        <dsp:cNvSpPr/>
      </dsp:nvSpPr>
      <dsp:spPr>
        <a:xfrm>
          <a:off x="4175579" y="332938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Категории</a:t>
          </a:r>
        </a:p>
      </dsp:txBody>
      <dsp:txXfrm>
        <a:off x="4175579" y="332938"/>
        <a:ext cx="989707" cy="494853"/>
      </dsp:txXfrm>
    </dsp:sp>
    <dsp:sp modelId="{2AFA9F7E-564F-4C87-BBF3-F9E592C54F4E}">
      <dsp:nvSpPr>
        <dsp:cNvPr id="0" name=""/>
        <dsp:cNvSpPr/>
      </dsp:nvSpPr>
      <dsp:spPr>
        <a:xfrm>
          <a:off x="3942077" y="2926950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Профиль</a:t>
          </a:r>
        </a:p>
      </dsp:txBody>
      <dsp:txXfrm>
        <a:off x="3942077" y="2926950"/>
        <a:ext cx="989707" cy="494853"/>
      </dsp:txXfrm>
    </dsp:sp>
    <dsp:sp modelId="{42C0DD38-8695-447B-889D-BCFF315255FF}">
      <dsp:nvSpPr>
        <dsp:cNvPr id="0" name=""/>
        <dsp:cNvSpPr/>
      </dsp:nvSpPr>
      <dsp:spPr>
        <a:xfrm>
          <a:off x="5417790" y="908269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Избранное</a:t>
          </a:r>
        </a:p>
      </dsp:txBody>
      <dsp:txXfrm>
        <a:off x="5417790" y="908269"/>
        <a:ext cx="989707" cy="494853"/>
      </dsp:txXfrm>
    </dsp:sp>
    <dsp:sp modelId="{966151B3-4234-4D8A-85D7-E57AD94B4B8B}">
      <dsp:nvSpPr>
        <dsp:cNvPr id="0" name=""/>
        <dsp:cNvSpPr/>
      </dsp:nvSpPr>
      <dsp:spPr>
        <a:xfrm>
          <a:off x="5417790" y="1610961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Корзина</a:t>
          </a:r>
        </a:p>
      </dsp:txBody>
      <dsp:txXfrm>
        <a:off x="5417790" y="1610961"/>
        <a:ext cx="989707" cy="494853"/>
      </dsp:txXfrm>
    </dsp:sp>
    <dsp:sp modelId="{BA732927-1CFE-4677-9F41-A3D87A6BAB7A}">
      <dsp:nvSpPr>
        <dsp:cNvPr id="0" name=""/>
        <dsp:cNvSpPr/>
      </dsp:nvSpPr>
      <dsp:spPr>
        <a:xfrm>
          <a:off x="5417790" y="2313653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Уведомления</a:t>
          </a:r>
        </a:p>
      </dsp:txBody>
      <dsp:txXfrm>
        <a:off x="5417790" y="2313653"/>
        <a:ext cx="989707" cy="494853"/>
      </dsp:txXfrm>
    </dsp:sp>
    <dsp:sp modelId="{DEF2B5B2-A4A7-4EB3-B24F-A25ED2FDBD14}">
      <dsp:nvSpPr>
        <dsp:cNvPr id="0" name=""/>
        <dsp:cNvSpPr/>
      </dsp:nvSpPr>
      <dsp:spPr>
        <a:xfrm>
          <a:off x="1852420" y="511476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Регистрация</a:t>
          </a:r>
        </a:p>
      </dsp:txBody>
      <dsp:txXfrm>
        <a:off x="1852420" y="511476"/>
        <a:ext cx="989707" cy="4948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538238-54F7-42B1-A8A6-1D5F5CF4A6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cap="none" dirty="0"/>
              <a:t>M-</a:t>
            </a:r>
            <a:r>
              <a:rPr lang="en-US" cap="none" dirty="0" err="1"/>
              <a:t>Matule</a:t>
            </a:r>
            <a:endParaRPr lang="ru-RU" cap="none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6A52BC-9F9C-4CF4-8FED-549A33778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5735637"/>
            <a:ext cx="8791575" cy="1655762"/>
          </a:xfrm>
        </p:spPr>
        <p:txBody>
          <a:bodyPr/>
          <a:lstStyle/>
          <a:p>
            <a:pPr algn="ctr"/>
            <a:r>
              <a:rPr lang="ru-RU" cap="none" dirty="0"/>
              <a:t>Автор Мясников Даниил Владимирович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906CC3-EEB1-42EA-B999-A57F00B2813B}"/>
              </a:ext>
            </a:extLst>
          </p:cNvPr>
          <p:cNvSpPr txBox="1"/>
          <p:nvPr/>
        </p:nvSpPr>
        <p:spPr>
          <a:xfrm>
            <a:off x="3849188" y="3509963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Краткое обучение и возможности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3157099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cap="none" dirty="0"/>
              <a:t>Профиль и его изменение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083A8C-D6C5-4CB6-B40B-A9AD47FF9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Если вы захотите посмотреть или изменить данные в профиле, </a:t>
            </a:r>
            <a:r>
              <a:rPr lang="ru-RU" dirty="0" err="1"/>
              <a:t>свайпните</a:t>
            </a:r>
            <a:r>
              <a:rPr lang="ru-RU" dirty="0"/>
              <a:t> вправо на главном экране, после чего откроется меню. Нажмите «Профиль». Карандаш в правом верхнем углу позволит вам поменять данные.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1DE6C11-B20F-4BC6-A9CF-2523E2462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2742" y="0"/>
            <a:ext cx="316718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ED6A13A-3A0D-4851-8915-7A782ACBF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9662" y="0"/>
            <a:ext cx="31587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80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cap="none" dirty="0"/>
              <a:t>Покупка и оформление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083A8C-D6C5-4CB6-B40B-A9AD47FF9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Для того чтобы купить товар нужно нажать на него, после чего откроется более детальный экран. Нажмите на кнопку «В корзину», после перейдите в неё и оформите заказ.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5BA0FB-C4B8-4661-A84F-F6CF5B07C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2742" y="0"/>
            <a:ext cx="316718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556DBE1-6630-4BDF-8994-6169085F9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3188" y="0"/>
            <a:ext cx="3167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272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BFD5AD-16B7-4019-A437-54BA77A70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ru-RU" cap="none" dirty="0"/>
              <a:t>На этом всё. Если у вас остались вопросы пишите нам на почту. Приятного пользования!</a:t>
            </a:r>
          </a:p>
        </p:txBody>
      </p:sp>
    </p:spTree>
    <p:extLst>
      <p:ext uri="{BB962C8B-B14F-4D97-AF65-F5344CB8AC3E}">
        <p14:creationId xmlns:p14="http://schemas.microsoft.com/office/powerpoint/2010/main" val="2194370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FBD87E-8A84-4D93-8481-93134AB6F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cap="none" dirty="0"/>
              <a:t>Описание и возможности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8ADE2C-3507-4CF1-9422-73EC2FFE5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M-</a:t>
            </a:r>
            <a:r>
              <a:rPr lang="en-US" dirty="0" err="1"/>
              <a:t>Matule</a:t>
            </a:r>
            <a:r>
              <a:rPr lang="ru-RU" dirty="0"/>
              <a:t> – приложение для покупки стильной и комфортной спортивной обуви</a:t>
            </a:r>
            <a:r>
              <a:rPr lang="en-US" dirty="0"/>
              <a:t> </a:t>
            </a:r>
            <a:r>
              <a:rPr lang="ru-RU" dirty="0"/>
              <a:t>для всей семьи.</a:t>
            </a:r>
          </a:p>
          <a:p>
            <a:pPr marL="0" indent="0">
              <a:buNone/>
            </a:pPr>
            <a:r>
              <a:rPr lang="ru-RU" dirty="0"/>
              <a:t>Мы предоставляем такие возможности как:</a:t>
            </a:r>
          </a:p>
          <a:p>
            <a:r>
              <a:rPr lang="ru-RU" dirty="0"/>
              <a:t>Доставка;</a:t>
            </a:r>
          </a:p>
          <a:p>
            <a:r>
              <a:rPr lang="ru-RU" dirty="0"/>
              <a:t>Скидки;</a:t>
            </a:r>
          </a:p>
          <a:p>
            <a:r>
              <a:rPr lang="ru-RU" dirty="0"/>
              <a:t>Отслеживание заказа;</a:t>
            </a:r>
          </a:p>
          <a:p>
            <a:r>
              <a:rPr lang="ru-RU" dirty="0"/>
              <a:t>Удобный интерфейс;</a:t>
            </a:r>
          </a:p>
          <a:p>
            <a:r>
              <a:rPr lang="ru-RU" dirty="0"/>
              <a:t>Широкий ассортимент обуви и многое другое.</a:t>
            </a:r>
          </a:p>
        </p:txBody>
      </p:sp>
    </p:spTree>
    <p:extLst>
      <p:ext uri="{BB962C8B-B14F-4D97-AF65-F5344CB8AC3E}">
        <p14:creationId xmlns:p14="http://schemas.microsoft.com/office/powerpoint/2010/main" val="3248185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EAAFF-727D-4E42-AD98-22C3B855E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cap="none" dirty="0"/>
              <a:t>Преимущества</a:t>
            </a:r>
          </a:p>
        </p:txBody>
      </p:sp>
      <p:graphicFrame>
        <p:nvGraphicFramePr>
          <p:cNvPr id="7" name="Объект 6">
            <a:extLst>
              <a:ext uri="{FF2B5EF4-FFF2-40B4-BE49-F238E27FC236}">
                <a16:creationId xmlns:a16="http://schemas.microsoft.com/office/drawing/2014/main" id="{61C2EE68-ED9F-4500-BB25-065CA78390B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353244672"/>
              </p:ext>
            </p:extLst>
          </p:nvPr>
        </p:nvGraphicFramePr>
        <p:xfrm>
          <a:off x="1141413" y="2249488"/>
          <a:ext cx="4878387" cy="3541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Объект 9">
            <a:extLst>
              <a:ext uri="{FF2B5EF4-FFF2-40B4-BE49-F238E27FC236}">
                <a16:creationId xmlns:a16="http://schemas.microsoft.com/office/drawing/2014/main" id="{47F4C49F-3948-49CB-B452-907BE3B7E4C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45630859"/>
              </p:ext>
            </p:extLst>
          </p:nvPr>
        </p:nvGraphicFramePr>
        <p:xfrm>
          <a:off x="6172200" y="2249488"/>
          <a:ext cx="4875213" cy="3541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18429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E0F7AD-B082-4E53-AA80-8A882F20B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700" y="2328306"/>
            <a:ext cx="8468907" cy="562053"/>
          </a:xfrm>
          <a:prstGeom prst="rect">
            <a:avLst/>
          </a:prstGeom>
        </p:spPr>
      </p:pic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F3FED42-723D-43DC-A2ED-38A78F9AB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производительность</a:t>
            </a: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07B8D5C5-C170-442D-9853-3245D506E6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3811" y="1658143"/>
            <a:ext cx="4878389" cy="354171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Использование процессора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5C14CD70-6867-4AA6-8E1A-9B11E6861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08700" y="3242263"/>
            <a:ext cx="4875211" cy="354171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Использование памяти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61FFCC-4468-4DF3-9222-1D002D7F5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700" y="3929984"/>
            <a:ext cx="8564170" cy="94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482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pPr algn="ctr"/>
            <a:r>
              <a:rPr lang="ru-RU" cap="none" dirty="0"/>
              <a:t>Схема взаимодействия экранов</a:t>
            </a:r>
          </a:p>
        </p:txBody>
      </p:sp>
      <p:graphicFrame>
        <p:nvGraphicFramePr>
          <p:cNvPr id="3" name="Схема 2">
            <a:extLst>
              <a:ext uri="{FF2B5EF4-FFF2-40B4-BE49-F238E27FC236}">
                <a16:creationId xmlns:a16="http://schemas.microsoft.com/office/drawing/2014/main" id="{886D4901-51C6-46CA-9F19-A56BD04B50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43305"/>
              </p:ext>
            </p:extLst>
          </p:nvPr>
        </p:nvGraphicFramePr>
        <p:xfrm>
          <a:off x="2032000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C13BED4B-19C3-46FC-A68A-ED864CFA7DB2}"/>
              </a:ext>
            </a:extLst>
          </p:cNvPr>
          <p:cNvCxnSpPr>
            <a:cxnSpLocks/>
          </p:cNvCxnSpPr>
          <p:nvPr/>
        </p:nvCxnSpPr>
        <p:spPr>
          <a:xfrm>
            <a:off x="4868091" y="2198237"/>
            <a:ext cx="627018" cy="101208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94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9C7A3A-586B-4AD3-8C71-CC21AAC3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6600" cap="none" dirty="0"/>
              <a:t>Краткое обучение</a:t>
            </a:r>
          </a:p>
        </p:txBody>
      </p:sp>
    </p:spTree>
    <p:extLst>
      <p:ext uri="{BB962C8B-B14F-4D97-AF65-F5344CB8AC3E}">
        <p14:creationId xmlns:p14="http://schemas.microsoft.com/office/powerpoint/2010/main" val="4079913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cap="none" dirty="0"/>
              <a:t>Регистрация и вход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083A8C-D6C5-4CB6-B40B-A9AD47FF9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Если у вас уже есть аккаунт, просто введите нужные данные и нажмите кнопку «Войти».</a:t>
            </a:r>
            <a:br>
              <a:rPr lang="ru-RU" dirty="0"/>
            </a:br>
            <a:r>
              <a:rPr lang="ru-RU" dirty="0"/>
              <a:t>Если же у вас ещё нет аккаунта, нажмите «Создать пользователя» и пройдите быструю регистрацию.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6A30905-1F5D-40A1-AA28-7F4EC63A6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132" y="-17417"/>
            <a:ext cx="3571875" cy="6858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ACCABA4-1CC7-4C14-BBBD-8CEC4380C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9007" y="-17417"/>
            <a:ext cx="35718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095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cap="none" dirty="0"/>
              <a:t>Приветствие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083A8C-D6C5-4CB6-B40B-A9AD47FF9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После регистрации или входа вы попадёте на приветственный экран. Просто нажимайте на кнопку или </a:t>
            </a:r>
            <a:r>
              <a:rPr lang="ru-RU" dirty="0" err="1"/>
              <a:t>свайпайте</a:t>
            </a:r>
            <a:r>
              <a:rPr lang="ru-RU" dirty="0"/>
              <a:t> чтобы перейти к главному экрану.</a:t>
            </a:r>
          </a:p>
          <a:p>
            <a:r>
              <a:rPr lang="ru-RU" dirty="0"/>
              <a:t>На главном экране расположен крайне понятный и дружелюбный интерфейс, не бойтесь изучать его самостоятельно.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8DD4F5C-DA35-4C22-9805-2F5C22F60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239" y="-26126"/>
            <a:ext cx="3571875" cy="6858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BEAB68A-AE05-4A11-BB5B-292CF0C0D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850" y="0"/>
            <a:ext cx="3167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26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cap="none" dirty="0"/>
              <a:t>Навигация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083A8C-D6C5-4CB6-B40B-A9AD47FF9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Вы можете использовать боковое меню для перемещения на нужный вам экран, такие как заказы, уведомления и т.д.. Однако вы можете также использовать для этого нижнее меню с кнопками, оно есть на большинстве экранов.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90395BB-F5DE-4374-A888-59C0D7449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5770" y="0"/>
            <a:ext cx="316718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ED32F49-08C9-4CD6-8043-C23055BA5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742" y="0"/>
            <a:ext cx="3167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135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126</TotalTime>
  <Words>285</Words>
  <Application>Microsoft Office PowerPoint</Application>
  <PresentationFormat>Широкоэкранный</PresentationFormat>
  <Paragraphs>40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5" baseType="lpstr">
      <vt:lpstr>Arial</vt:lpstr>
      <vt:lpstr>Tw Cen MT</vt:lpstr>
      <vt:lpstr>Контур</vt:lpstr>
      <vt:lpstr>M-Matule</vt:lpstr>
      <vt:lpstr>Описание и возможности</vt:lpstr>
      <vt:lpstr>Преимущества</vt:lpstr>
      <vt:lpstr>производительность</vt:lpstr>
      <vt:lpstr>Схема взаимодействия экранов</vt:lpstr>
      <vt:lpstr>Краткое обучение</vt:lpstr>
      <vt:lpstr>Регистрация и вход</vt:lpstr>
      <vt:lpstr>Приветствие</vt:lpstr>
      <vt:lpstr>Навигация</vt:lpstr>
      <vt:lpstr>Профиль и его изменение</vt:lpstr>
      <vt:lpstr>Покупка и оформление</vt:lpstr>
      <vt:lpstr>На этом всё. Если у вас остались вопросы пишите нам на почту. Приятного пользования!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WSR-2</dc:creator>
  <cp:lastModifiedBy>WSR-2</cp:lastModifiedBy>
  <cp:revision>14</cp:revision>
  <dcterms:created xsi:type="dcterms:W3CDTF">2025-03-13T05:44:29Z</dcterms:created>
  <dcterms:modified xsi:type="dcterms:W3CDTF">2025-03-13T07:52:28Z</dcterms:modified>
</cp:coreProperties>
</file>

<file path=docProps/thumbnail.jpeg>
</file>